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4" r:id="rId3"/>
    <p:sldId id="257" r:id="rId4"/>
    <p:sldId id="274" r:id="rId5"/>
    <p:sldId id="285" r:id="rId6"/>
    <p:sldId id="286" r:id="rId7"/>
    <p:sldId id="287" r:id="rId8"/>
    <p:sldId id="288" r:id="rId9"/>
    <p:sldId id="290" r:id="rId10"/>
    <p:sldId id="291" r:id="rId11"/>
    <p:sldId id="289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0" autoAdjust="0"/>
    <p:restoredTop sz="94629" autoAdjust="0"/>
  </p:normalViewPr>
  <p:slideViewPr>
    <p:cSldViewPr>
      <p:cViewPr varScale="1">
        <p:scale>
          <a:sx n="108" d="100"/>
          <a:sy n="108" d="100"/>
        </p:scale>
        <p:origin x="1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B39C8C-9F59-43D2-8836-D0AB62BE1009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7E39D80-B80C-4DCC-8FBB-518093E0C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7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63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993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346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325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419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707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4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62912-01AD-40AC-B2A9-A898960281F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22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550" y="2895600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49689-7371-40D9-BA31-CEAD0D570C91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81000"/>
            <a:ext cx="2766701" cy="2286000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2716850" y="5486400"/>
            <a:ext cx="3733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3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A030-DBD3-4306-84D8-B2A916A834FB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1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4A2A-D2DB-4EF1-AB47-FB132FCBA3AA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15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3D08-DF9B-4A3A-AA0C-43BAC3824434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5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35501-9889-4A19-BF15-692467F94C72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36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2BD-E346-4672-99AF-210E5AB5D0BE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2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0A180-D3AA-46EA-81A3-2CBD8AD10A40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7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A7CA-2CF2-46C0-9C02-7003B3F4ADC6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94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56EB3-2A9B-4D66-8BE5-0733725C9941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75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8FE-91DC-4351-A46B-26664815609E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5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FB24-E72F-4E7D-BC85-8C57F33AE79A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19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>
            <p:custDataLst>
              <p:tags r:id="rId13"/>
            </p:custDataLst>
          </p:nvPr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fld id="{3D60B1D9-763C-4397-B160-396D85909BCB}" type="datetime1">
              <a:rPr lang="en-US" smtClean="0">
                <a:solidFill>
                  <a:prstClr val="white"/>
                </a:solidFill>
              </a:rPr>
              <a:pPr/>
              <a:t>1/10/2019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 smtClean="0">
                <a:solidFill>
                  <a:prstClr val="white"/>
                </a:solidFill>
              </a:rPr>
              <a:t>Division of Information Technology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7" descr="PPTbackground_Red.jpg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08368"/>
            <a:ext cx="1353312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84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Danielson@Stonybrook.edu" TargetMode="External"/><Relationship Id="rId2" Type="http://schemas.openxmlformats.org/officeDocument/2006/relationships/hyperlink" Target="mailto:Sara.Lehmann@Stonybroook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SBU REPORTING FOR</a:t>
            </a:r>
            <a:br>
              <a:rPr lang="en-US" dirty="0" smtClean="0"/>
            </a:br>
            <a:r>
              <a:rPr lang="en-US" dirty="0" smtClean="0"/>
              <a:t>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3528773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Org Level Security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1800" dirty="0" smtClean="0"/>
              <a:t>If a user has access to 1566% (VP For Finance), they will see all State/ RF accounts that roll beneath the org level</a:t>
            </a:r>
          </a:p>
          <a:p>
            <a:r>
              <a:rPr lang="en-US" sz="1800" dirty="0" smtClean="0"/>
              <a:t>If they have been approved business unit security for SBF/FSA they will see all those accounts that roll up to the org level as well</a:t>
            </a:r>
          </a:p>
          <a:p>
            <a:r>
              <a:rPr lang="en-US" sz="1800" dirty="0" smtClean="0"/>
              <a:t>A user will also see any SBF accounts they are an Account Manager or Report Recipient on, regardless of the org rollup</a:t>
            </a:r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733800"/>
            <a:ext cx="5419725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3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Signing in to SBU Reporting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dirty="0" smtClean="0"/>
              <a:t>User ID is </a:t>
            </a:r>
            <a:r>
              <a:rPr lang="en-US" b="1" dirty="0" smtClean="0"/>
              <a:t>sunysb.edu\</a:t>
            </a:r>
            <a:r>
              <a:rPr lang="en-US" dirty="0" smtClean="0"/>
              <a:t> “</a:t>
            </a:r>
            <a:r>
              <a:rPr lang="en-US" dirty="0" err="1" smtClean="0"/>
              <a:t>NetID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Password is your </a:t>
            </a:r>
            <a:r>
              <a:rPr lang="en-US" dirty="0" err="1" smtClean="0"/>
              <a:t>NetID</a:t>
            </a:r>
            <a:r>
              <a:rPr lang="en-US" dirty="0" smtClean="0"/>
              <a:t> password</a:t>
            </a:r>
          </a:p>
          <a:p>
            <a:r>
              <a:rPr lang="en-US" dirty="0" smtClean="0"/>
              <a:t>Some users over at HSC may default to “UHMC”.  This should be removed and replaced with “sunysb.edu\”</a:t>
            </a:r>
          </a:p>
          <a:p>
            <a:endParaRPr lang="en-US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0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SBU Reporting for Finance Security Administrators: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Sara Lehmann    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Sara.Lehmann@Stonybroook.edu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632-6029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Michael Danielson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Michael.Danielson@Stonybrook.edu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632-1890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2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is SBU Reporting for Finance?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en-US" sz="3600" dirty="0" smtClean="0"/>
              <a:t>SBU Reporting for Finance is a reporting tool that allows users to run various financial reports in an </a:t>
            </a:r>
            <a:r>
              <a:rPr lang="en-US" sz="3600" b="1" i="1" dirty="0" smtClean="0">
                <a:solidFill>
                  <a:srgbClr val="FF0000"/>
                </a:solidFill>
              </a:rPr>
              <a:t>ALL FUNDS </a:t>
            </a:r>
            <a:r>
              <a:rPr lang="en-US" sz="3600" dirty="0" smtClean="0"/>
              <a:t>manner.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37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is SBU Reporting Different?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one stop source for financial reports </a:t>
            </a:r>
          </a:p>
          <a:p>
            <a:r>
              <a:rPr lang="en-US" sz="2400" dirty="0" smtClean="0"/>
              <a:t>Without it, users need to go to various sources:</a:t>
            </a:r>
          </a:p>
          <a:p>
            <a:pPr marL="0" indent="0">
              <a:buNone/>
            </a:pPr>
            <a:endParaRPr lang="en-US" sz="17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SUNY BI -  STATE and IFR Accounts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AES Reports (within ERAS) - STATE and IFR Accounts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RF Report Center -  RF </a:t>
            </a:r>
            <a:r>
              <a:rPr lang="en-US" sz="2400" dirty="0" smtClean="0"/>
              <a:t>Accounts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ERAS - SBF Accounts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FSA Report Distributions -  FSA Accounts</a:t>
            </a:r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9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SBU Reporting is a Versatile Tool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Ability to set Report Parameters such as: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By Business Units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By Funds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By Organizational Level</a:t>
            </a:r>
          </a:p>
          <a:p>
            <a:pPr lvl="1"/>
            <a:endParaRPr lang="en-US" sz="1600" dirty="0" smtClean="0"/>
          </a:p>
          <a:p>
            <a:r>
              <a:rPr lang="en-US" sz="2800" dirty="0" smtClean="0"/>
              <a:t>Drill Down Capability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800" dirty="0" smtClean="0"/>
              <a:t>Export Capability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Export to Excel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Export to PDF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Current is the Data?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State/IFR Data is 3 Days old</a:t>
            </a:r>
          </a:p>
          <a:p>
            <a:r>
              <a:rPr lang="en-US" dirty="0" smtClean="0"/>
              <a:t>SBF Data is as of Yesterday</a:t>
            </a:r>
          </a:p>
          <a:p>
            <a:r>
              <a:rPr lang="en-US" dirty="0" smtClean="0"/>
              <a:t>FSA Data is as of Yesterday</a:t>
            </a:r>
          </a:p>
          <a:p>
            <a:r>
              <a:rPr lang="en-US" dirty="0" smtClean="0"/>
              <a:t>RF Data is loaded on a monthly basis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i="1" dirty="0" smtClean="0"/>
              <a:t>Keep these in mind when running month-end reports</a:t>
            </a:r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7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Check the Announcements Page!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47" y="1143000"/>
            <a:ext cx="8259533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65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accounts do I have access to?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will only see those accounts you have been approved access for</a:t>
            </a:r>
          </a:p>
          <a:p>
            <a:r>
              <a:rPr lang="en-US" dirty="0" smtClean="0"/>
              <a:t>Security for most users is copied from SUNY BI security</a:t>
            </a:r>
          </a:p>
          <a:p>
            <a:r>
              <a:rPr lang="en-US" dirty="0" smtClean="0"/>
              <a:t>Account managers and Report Recipients on SBF accounts will see accounts in SBU Reporting</a:t>
            </a:r>
          </a:p>
          <a:p>
            <a:endParaRPr lang="en-US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732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1700" dirty="0" smtClean="0"/>
          </a:p>
          <a:p>
            <a:pPr lvl="1"/>
            <a:endParaRPr lang="en-US" sz="1300" dirty="0"/>
          </a:p>
          <a:p>
            <a:pPr lvl="1"/>
            <a:endParaRPr lang="en-US" sz="13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9EFF-F0F0-49FB-B8CD-86963141947C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800"/>
            <a:ext cx="7412736" cy="530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37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WLz0E2YwOYSuPXUsQxHw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M971JI3OvE0t1zwse2zL"/>
</p:tagLst>
</file>

<file path=ppt/theme/theme1.xml><?xml version="1.0" encoding="utf-8"?>
<a:theme xmlns:a="http://schemas.openxmlformats.org/drawingml/2006/main" name="SB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364</Words>
  <Application>Microsoft Office PowerPoint</Application>
  <PresentationFormat>On-screen Show (4:3)</PresentationFormat>
  <Paragraphs>93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SB Theme</vt:lpstr>
      <vt:lpstr>SBU REPORTING FOR FINANCE</vt:lpstr>
      <vt:lpstr>Introduction</vt:lpstr>
      <vt:lpstr>What is SBU Reporting for Finance?</vt:lpstr>
      <vt:lpstr>How is SBU Reporting Different?</vt:lpstr>
      <vt:lpstr>SBU Reporting is a Versatile Tool</vt:lpstr>
      <vt:lpstr>How Current is the Data?</vt:lpstr>
      <vt:lpstr>Check the Announcements Page!</vt:lpstr>
      <vt:lpstr>What accounts do I have access to?</vt:lpstr>
      <vt:lpstr>PowerPoint Presentation</vt:lpstr>
      <vt:lpstr>Example of Org Level Security</vt:lpstr>
      <vt:lpstr>Signing in to SBU Reporting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Frances A Dykstra</dc:creator>
  <cp:lastModifiedBy>Lolita Sung</cp:lastModifiedBy>
  <cp:revision>40</cp:revision>
  <cp:lastPrinted>2017-11-28T20:26:58Z</cp:lastPrinted>
  <dcterms:created xsi:type="dcterms:W3CDTF">2012-10-15T13:58:26Z</dcterms:created>
  <dcterms:modified xsi:type="dcterms:W3CDTF">2019-01-10T17:04:27Z</dcterms:modified>
</cp:coreProperties>
</file>