
<file path=[Content_Types].xml><?xml version="1.0" encoding="utf-8"?>
<Types xmlns="http://schemas.openxmlformats.org/package/2006/content-types">
  <Default Extension="jpeg" ContentType="image/jpeg"/>
  <Default Extension="jpg" ContentType="image/tif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2.jpg" ContentType="image/jpeg"/>
  <Override PartName="/ppt/media/image3.jpg" ContentType="image/jpeg"/>
  <Override PartName="/ppt/media/image4.jpg" ContentType="image/jpeg"/>
  <Override PartName="/ppt/media/image5.jpg" ContentType="image/jpeg"/>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8" r:id="rId2"/>
    <p:sldId id="1640" r:id="rId3"/>
    <p:sldId id="1671" r:id="rId4"/>
    <p:sldId id="1672" r:id="rId5"/>
    <p:sldId id="1673" r:id="rId6"/>
    <p:sldId id="166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1500"/>
    <a:srgbClr val="6B9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7AA2E7-861B-4A73-8FE0-ACCF5812F6DB}" v="8" dt="2021-04-09T15:13:45.8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06"/>
    <p:restoredTop sz="74354" autoAdjust="0"/>
  </p:normalViewPr>
  <p:slideViewPr>
    <p:cSldViewPr snapToGrid="0" snapToObjects="1" showGuides="1">
      <p:cViewPr varScale="1">
        <p:scale>
          <a:sx n="89" d="100"/>
          <a:sy n="89" d="100"/>
        </p:scale>
        <p:origin x="928" y="168"/>
      </p:cViewPr>
      <p:guideLst>
        <p:guide orient="horz" pos="124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CD996-931B-1041-8CED-4F36655CE847}" type="datetimeFigureOut">
              <a:rPr lang="en-US" smtClean="0"/>
              <a:t>6/22/21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5BE491-9445-D640-A8B7-1CE7702A407F}" type="slidenum">
              <a:rPr lang="en-US" smtClean="0"/>
              <a:t>‹#›</a:t>
            </a:fld>
            <a:endParaRPr lang="en-US" dirty="0"/>
          </a:p>
        </p:txBody>
      </p:sp>
    </p:spTree>
    <p:extLst>
      <p:ext uri="{BB962C8B-B14F-4D97-AF65-F5344CB8AC3E}">
        <p14:creationId xmlns:p14="http://schemas.microsoft.com/office/powerpoint/2010/main" val="3737050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5BE491-9445-D640-A8B7-1CE7702A407F}" type="slidenum">
              <a:rPr lang="en-US" smtClean="0"/>
              <a:t>5</a:t>
            </a:fld>
            <a:endParaRPr lang="en-US" dirty="0"/>
          </a:p>
        </p:txBody>
      </p:sp>
    </p:spTree>
    <p:extLst>
      <p:ext uri="{BB962C8B-B14F-4D97-AF65-F5344CB8AC3E}">
        <p14:creationId xmlns:p14="http://schemas.microsoft.com/office/powerpoint/2010/main" val="10074477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FF0933-5196-BA4B-AE15-7F3DA5518FFA}"/>
              </a:ext>
            </a:extLst>
          </p:cNvPr>
          <p:cNvPicPr>
            <a:picLocks noChangeAspect="1"/>
          </p:cNvPicPr>
          <p:nvPr userDrawn="1"/>
        </p:nvPicPr>
        <p:blipFill>
          <a:blip r:embed="rId2"/>
          <a:stretch>
            <a:fillRect/>
          </a:stretch>
        </p:blipFill>
        <p:spPr>
          <a:xfrm>
            <a:off x="-4948" y="0"/>
            <a:ext cx="12201896" cy="6858000"/>
          </a:xfrm>
          <a:prstGeom prst="rect">
            <a:avLst/>
          </a:prstGeom>
        </p:spPr>
      </p:pic>
      <p:sp>
        <p:nvSpPr>
          <p:cNvPr id="3" name="Subtitle 2">
            <a:extLst>
              <a:ext uri="{FF2B5EF4-FFF2-40B4-BE49-F238E27FC236}">
                <a16:creationId xmlns:a16="http://schemas.microsoft.com/office/drawing/2014/main" id="{2A8F9771-474B-A54B-AC0A-176B7B2C9870}"/>
              </a:ext>
            </a:extLst>
          </p:cNvPr>
          <p:cNvSpPr>
            <a:spLocks noGrp="1"/>
          </p:cNvSpPr>
          <p:nvPr>
            <p:ph type="subTitle" idx="1" hasCustomPrompt="1"/>
          </p:nvPr>
        </p:nvSpPr>
        <p:spPr>
          <a:xfrm>
            <a:off x="1066800" y="5079712"/>
            <a:ext cx="9144000" cy="982555"/>
          </a:xfrm>
          <a:prstGeom prst="rect">
            <a:avLst/>
          </a:prstGeom>
        </p:spPr>
        <p:txBody>
          <a:bodyPr lIns="0" tIns="0" rIns="0" bIns="0"/>
          <a:lstStyle>
            <a:lvl1pPr marL="0" indent="0" algn="l">
              <a:lnSpc>
                <a:spcPts val="3000"/>
              </a:lnSpc>
              <a:buNone/>
              <a:defRPr sz="2000" b="1" i="0">
                <a:solidFill>
                  <a:schemeClr val="bg1"/>
                </a:solidFill>
                <a:latin typeface="Museo Slab 700"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OF PRESENTATION • DATE</a:t>
            </a:r>
            <a:br>
              <a:rPr lang="en-US" dirty="0"/>
            </a:br>
            <a:r>
              <a:rPr lang="en-US" dirty="0"/>
              <a:t>Presenter Name</a:t>
            </a:r>
          </a:p>
        </p:txBody>
      </p:sp>
      <p:sp>
        <p:nvSpPr>
          <p:cNvPr id="6" name="Slide Number Placeholder 5">
            <a:extLst>
              <a:ext uri="{FF2B5EF4-FFF2-40B4-BE49-F238E27FC236}">
                <a16:creationId xmlns:a16="http://schemas.microsoft.com/office/drawing/2014/main" id="{25D256E9-7C81-0045-BE9A-B7BAEA2C8ECE}"/>
              </a:ext>
            </a:extLst>
          </p:cNvPr>
          <p:cNvSpPr>
            <a:spLocks noGrp="1"/>
          </p:cNvSpPr>
          <p:nvPr>
            <p:ph type="sldNum" sz="quarter" idx="12"/>
          </p:nvPr>
        </p:nvSpPr>
        <p:spPr/>
        <p:txBody>
          <a:bodyPr/>
          <a:lstStyle>
            <a:lvl1pPr>
              <a:defRPr>
                <a:solidFill>
                  <a:schemeClr val="bg1"/>
                </a:solidFill>
              </a:defRPr>
            </a:lvl1pPr>
          </a:lstStyle>
          <a:p>
            <a:fld id="{88AEDF26-E5C1-7243-A0E0-6304CF8365AC}" type="slidenum">
              <a:rPr lang="en-US" smtClean="0"/>
              <a:pPr/>
              <a:t>‹#›</a:t>
            </a:fld>
            <a:endParaRPr lang="en-US" dirty="0"/>
          </a:p>
        </p:txBody>
      </p:sp>
      <p:pic>
        <p:nvPicPr>
          <p:cNvPr id="12" name="Picture 11">
            <a:extLst>
              <a:ext uri="{FF2B5EF4-FFF2-40B4-BE49-F238E27FC236}">
                <a16:creationId xmlns:a16="http://schemas.microsoft.com/office/drawing/2014/main" id="{9CBE95B6-06F3-AC4B-B000-8AC293646612}"/>
              </a:ext>
            </a:extLst>
          </p:cNvPr>
          <p:cNvPicPr>
            <a:picLocks noChangeAspect="1"/>
          </p:cNvPicPr>
          <p:nvPr userDrawn="1"/>
        </p:nvPicPr>
        <p:blipFill>
          <a:blip r:embed="rId3"/>
          <a:stretch>
            <a:fillRect/>
          </a:stretch>
        </p:blipFill>
        <p:spPr>
          <a:xfrm>
            <a:off x="1066799" y="650905"/>
            <a:ext cx="3874959" cy="654923"/>
          </a:xfrm>
          <a:prstGeom prst="rect">
            <a:avLst/>
          </a:prstGeom>
        </p:spPr>
      </p:pic>
      <p:cxnSp>
        <p:nvCxnSpPr>
          <p:cNvPr id="13" name="Straight Connector 12">
            <a:extLst>
              <a:ext uri="{FF2B5EF4-FFF2-40B4-BE49-F238E27FC236}">
                <a16:creationId xmlns:a16="http://schemas.microsoft.com/office/drawing/2014/main" id="{2835488E-804A-EF42-BC44-A11DA99D701F}"/>
              </a:ext>
            </a:extLst>
          </p:cNvPr>
          <p:cNvCxnSpPr/>
          <p:nvPr userDrawn="1"/>
        </p:nvCxnSpPr>
        <p:spPr>
          <a:xfrm>
            <a:off x="1066800" y="4793201"/>
            <a:ext cx="10058400" cy="0"/>
          </a:xfrm>
          <a:prstGeom prst="line">
            <a:avLst/>
          </a:prstGeom>
          <a:ln w="254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542EF15-EDEA-2B43-B3C5-4617634C77FB}"/>
              </a:ext>
            </a:extLst>
          </p:cNvPr>
          <p:cNvPicPr>
            <a:picLocks noChangeAspect="1"/>
          </p:cNvPicPr>
          <p:nvPr userDrawn="1"/>
        </p:nvPicPr>
        <p:blipFill>
          <a:blip r:embed="rId4"/>
          <a:stretch>
            <a:fillRect/>
          </a:stretch>
        </p:blipFill>
        <p:spPr>
          <a:xfrm>
            <a:off x="1066799" y="1883088"/>
            <a:ext cx="6489977" cy="2388676"/>
          </a:xfrm>
          <a:prstGeom prst="rect">
            <a:avLst/>
          </a:prstGeom>
        </p:spPr>
      </p:pic>
    </p:spTree>
    <p:extLst>
      <p:ext uri="{BB962C8B-B14F-4D97-AF65-F5344CB8AC3E}">
        <p14:creationId xmlns:p14="http://schemas.microsoft.com/office/powerpoint/2010/main" val="228008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d, Bullets, 3 Photo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CB719A-F0E0-FD49-8262-6EEBC0D59516}"/>
              </a:ext>
            </a:extLst>
          </p:cNvPr>
          <p:cNvSpPr>
            <a:spLocks noGrp="1"/>
          </p:cNvSpPr>
          <p:nvPr>
            <p:ph type="body" idx="1" hasCustomPrompt="1"/>
          </p:nvPr>
        </p:nvSpPr>
        <p:spPr>
          <a:xfrm>
            <a:off x="1066800" y="2225715"/>
            <a:ext cx="4161183" cy="2618859"/>
          </a:xfrm>
          <a:prstGeom prst="rect">
            <a:avLst/>
          </a:prstGeom>
        </p:spPr>
        <p:txBody>
          <a:bodyPr lIns="0" tIns="0" rIns="0" bIns="0"/>
          <a:lstStyle>
            <a:lvl1pPr marL="0" indent="0">
              <a:buNone/>
              <a:defRPr sz="2000" b="0" i="0">
                <a:solidFill>
                  <a:schemeClr val="tx1"/>
                </a:solidFill>
                <a:latin typeface="Museo Slab 300" panose="02000000000000000000" pitchFamily="2" charset="77"/>
              </a:defRPr>
            </a:lvl1pPr>
            <a:lvl2pPr marL="236538" indent="-225425">
              <a:buFont typeface="Arial" panose="020B0604020202020204" pitchFamily="34" charset="0"/>
              <a:buChar char="•"/>
              <a:tabLst/>
              <a:defRPr sz="2000" b="0" i="0">
                <a:solidFill>
                  <a:schemeClr val="tx1"/>
                </a:solidFill>
                <a:latin typeface="Museo Slab 300" panose="02000000000000000000" pitchFamily="2" charset="77"/>
              </a:defRPr>
            </a:lvl2pPr>
            <a:lvl3pPr marL="520700" indent="-284163">
              <a:buFont typeface="Courier New" panose="02070309020205020404" pitchFamily="49" charset="0"/>
              <a:buChar char="o"/>
              <a:tabLst/>
              <a:defRPr sz="1800" b="0" i="0">
                <a:solidFill>
                  <a:schemeClr val="tx1"/>
                </a:solidFill>
                <a:latin typeface="Museo Slab 300" panose="02000000000000000000" pitchFamily="2" charset="77"/>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Intro text here</a:t>
            </a:r>
          </a:p>
          <a:p>
            <a:pPr lvl="1"/>
            <a:r>
              <a:rPr lang="en-US" dirty="0"/>
              <a:t>Bulleted text here (second level)</a:t>
            </a:r>
          </a:p>
          <a:p>
            <a:pPr lvl="2"/>
            <a:r>
              <a:rPr lang="en-US" dirty="0"/>
              <a:t>Sub Bullet Here (third level)</a:t>
            </a:r>
          </a:p>
        </p:txBody>
      </p:sp>
      <p:sp>
        <p:nvSpPr>
          <p:cNvPr id="6" name="Slide Number Placeholder 5">
            <a:extLst>
              <a:ext uri="{FF2B5EF4-FFF2-40B4-BE49-F238E27FC236}">
                <a16:creationId xmlns:a16="http://schemas.microsoft.com/office/drawing/2014/main" id="{EF8DD34D-77A2-024A-89C5-C9C9FF7EFA8B}"/>
              </a:ext>
            </a:extLst>
          </p:cNvPr>
          <p:cNvSpPr>
            <a:spLocks noGrp="1"/>
          </p:cNvSpPr>
          <p:nvPr>
            <p:ph type="sldNum" sz="quarter" idx="12"/>
          </p:nvPr>
        </p:nvSpPr>
        <p:spPr/>
        <p:txBody>
          <a:bodyPr/>
          <a:lstStyle/>
          <a:p>
            <a:fld id="{88AEDF26-E5C1-7243-A0E0-6304CF8365AC}" type="slidenum">
              <a:rPr lang="en-US" smtClean="0"/>
              <a:t>‹#›</a:t>
            </a:fld>
            <a:endParaRPr lang="en-US" dirty="0"/>
          </a:p>
        </p:txBody>
      </p:sp>
      <p:sp>
        <p:nvSpPr>
          <p:cNvPr id="7" name="Picture Placeholder 2">
            <a:extLst>
              <a:ext uri="{FF2B5EF4-FFF2-40B4-BE49-F238E27FC236}">
                <a16:creationId xmlns:a16="http://schemas.microsoft.com/office/drawing/2014/main" id="{40B6BCCE-F513-9C40-8FD6-36D2B624AFC0}"/>
              </a:ext>
            </a:extLst>
          </p:cNvPr>
          <p:cNvSpPr>
            <a:spLocks noGrp="1" noChangeAspect="1"/>
          </p:cNvSpPr>
          <p:nvPr>
            <p:ph type="pic" idx="14"/>
          </p:nvPr>
        </p:nvSpPr>
        <p:spPr>
          <a:xfrm>
            <a:off x="5854148" y="1320800"/>
            <a:ext cx="2603008" cy="4343400"/>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8" name="Picture Placeholder 2">
            <a:extLst>
              <a:ext uri="{FF2B5EF4-FFF2-40B4-BE49-F238E27FC236}">
                <a16:creationId xmlns:a16="http://schemas.microsoft.com/office/drawing/2014/main" id="{4D28B0AA-D819-554A-B331-0F72C78849D5}"/>
              </a:ext>
            </a:extLst>
          </p:cNvPr>
          <p:cNvSpPr>
            <a:spLocks noGrp="1" noChangeAspect="1"/>
          </p:cNvSpPr>
          <p:nvPr>
            <p:ph type="pic" idx="15"/>
          </p:nvPr>
        </p:nvSpPr>
        <p:spPr>
          <a:xfrm>
            <a:off x="8537713" y="1320800"/>
            <a:ext cx="2587487" cy="2112745"/>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14" name="Picture Placeholder 2">
            <a:extLst>
              <a:ext uri="{FF2B5EF4-FFF2-40B4-BE49-F238E27FC236}">
                <a16:creationId xmlns:a16="http://schemas.microsoft.com/office/drawing/2014/main" id="{828A1CAF-A569-4347-A007-3D6D57007AB9}"/>
              </a:ext>
            </a:extLst>
          </p:cNvPr>
          <p:cNvSpPr>
            <a:spLocks noGrp="1" noChangeAspect="1"/>
          </p:cNvSpPr>
          <p:nvPr>
            <p:ph type="pic" idx="16"/>
          </p:nvPr>
        </p:nvSpPr>
        <p:spPr>
          <a:xfrm>
            <a:off x="8537713" y="3529726"/>
            <a:ext cx="2587487" cy="2134474"/>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11" name="Title 1">
            <a:extLst>
              <a:ext uri="{FF2B5EF4-FFF2-40B4-BE49-F238E27FC236}">
                <a16:creationId xmlns:a16="http://schemas.microsoft.com/office/drawing/2014/main" id="{193B1A83-7D9A-E342-9B99-D348B96AC84D}"/>
              </a:ext>
            </a:extLst>
          </p:cNvPr>
          <p:cNvSpPr>
            <a:spLocks noGrp="1"/>
          </p:cNvSpPr>
          <p:nvPr>
            <p:ph type="title" hasCustomPrompt="1"/>
          </p:nvPr>
        </p:nvSpPr>
        <p:spPr>
          <a:xfrm>
            <a:off x="1066800" y="1371601"/>
            <a:ext cx="4161183" cy="829370"/>
          </a:xfrm>
          <a:prstGeom prst="rect">
            <a:avLst/>
          </a:prstGeom>
        </p:spPr>
        <p:txBody>
          <a:bodyPr lIns="0" tIns="0" rIns="0" bIns="0" anchor="t" anchorCtr="0"/>
          <a:lstStyle>
            <a:lvl1pPr>
              <a:lnSpc>
                <a:spcPct val="70000"/>
              </a:lnSpc>
              <a:defRPr sz="4000" b="1" i="0">
                <a:latin typeface="Effra" panose="020B0603020203020204" pitchFamily="34" charset="0"/>
              </a:defRPr>
            </a:lvl1pPr>
          </a:lstStyle>
          <a:p>
            <a:r>
              <a:rPr lang="en-US" dirty="0"/>
              <a:t>Headline Here</a:t>
            </a:r>
          </a:p>
        </p:txBody>
      </p:sp>
    </p:spTree>
    <p:extLst>
      <p:ext uri="{BB962C8B-B14F-4D97-AF65-F5344CB8AC3E}">
        <p14:creationId xmlns:p14="http://schemas.microsoft.com/office/powerpoint/2010/main" val="3568716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d &amp; Headshot Photos With Tit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F8DD34D-77A2-024A-89C5-C9C9FF7EFA8B}"/>
              </a:ext>
            </a:extLst>
          </p:cNvPr>
          <p:cNvSpPr>
            <a:spLocks noGrp="1"/>
          </p:cNvSpPr>
          <p:nvPr>
            <p:ph type="sldNum" sz="quarter" idx="12"/>
          </p:nvPr>
        </p:nvSpPr>
        <p:spPr/>
        <p:txBody>
          <a:bodyPr/>
          <a:lstStyle/>
          <a:p>
            <a:fld id="{88AEDF26-E5C1-7243-A0E0-6304CF8365AC}" type="slidenum">
              <a:rPr lang="en-US" smtClean="0"/>
              <a:t>‹#›</a:t>
            </a:fld>
            <a:endParaRPr lang="en-US" dirty="0"/>
          </a:p>
        </p:txBody>
      </p:sp>
      <p:sp>
        <p:nvSpPr>
          <p:cNvPr id="7" name="Picture Placeholder 2">
            <a:extLst>
              <a:ext uri="{FF2B5EF4-FFF2-40B4-BE49-F238E27FC236}">
                <a16:creationId xmlns:a16="http://schemas.microsoft.com/office/drawing/2014/main" id="{40B6BCCE-F513-9C40-8FD6-36D2B624AFC0}"/>
              </a:ext>
            </a:extLst>
          </p:cNvPr>
          <p:cNvSpPr>
            <a:spLocks noGrp="1" noChangeAspect="1"/>
          </p:cNvSpPr>
          <p:nvPr>
            <p:ph type="pic" idx="14"/>
          </p:nvPr>
        </p:nvSpPr>
        <p:spPr>
          <a:xfrm>
            <a:off x="4778901" y="2266124"/>
            <a:ext cx="2603008" cy="2652386"/>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9" name="Picture Placeholder 2">
            <a:extLst>
              <a:ext uri="{FF2B5EF4-FFF2-40B4-BE49-F238E27FC236}">
                <a16:creationId xmlns:a16="http://schemas.microsoft.com/office/drawing/2014/main" id="{D3946972-D9BC-6947-83DC-1E81FA9AE611}"/>
              </a:ext>
            </a:extLst>
          </p:cNvPr>
          <p:cNvSpPr>
            <a:spLocks noGrp="1" noChangeAspect="1"/>
          </p:cNvSpPr>
          <p:nvPr>
            <p:ph type="pic" idx="15"/>
          </p:nvPr>
        </p:nvSpPr>
        <p:spPr>
          <a:xfrm>
            <a:off x="1919222" y="2266124"/>
            <a:ext cx="2603008" cy="2652386"/>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10" name="Picture Placeholder 2">
            <a:extLst>
              <a:ext uri="{FF2B5EF4-FFF2-40B4-BE49-F238E27FC236}">
                <a16:creationId xmlns:a16="http://schemas.microsoft.com/office/drawing/2014/main" id="{8AE7E2C5-6E3C-204A-9FB6-8DE59945F4BF}"/>
              </a:ext>
            </a:extLst>
          </p:cNvPr>
          <p:cNvSpPr>
            <a:spLocks noGrp="1" noChangeAspect="1"/>
          </p:cNvSpPr>
          <p:nvPr>
            <p:ph type="pic" idx="16"/>
          </p:nvPr>
        </p:nvSpPr>
        <p:spPr>
          <a:xfrm>
            <a:off x="7595164" y="2266124"/>
            <a:ext cx="2603008" cy="2652386"/>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11" name="Text Placeholder 2">
            <a:extLst>
              <a:ext uri="{FF2B5EF4-FFF2-40B4-BE49-F238E27FC236}">
                <a16:creationId xmlns:a16="http://schemas.microsoft.com/office/drawing/2014/main" id="{89627001-6303-744A-99BD-45BDA9C0FE0E}"/>
              </a:ext>
            </a:extLst>
          </p:cNvPr>
          <p:cNvSpPr>
            <a:spLocks noGrp="1"/>
          </p:cNvSpPr>
          <p:nvPr>
            <p:ph type="body" idx="1" hasCustomPrompt="1"/>
          </p:nvPr>
        </p:nvSpPr>
        <p:spPr>
          <a:xfrm>
            <a:off x="1919222" y="5076074"/>
            <a:ext cx="2603008" cy="564330"/>
          </a:xfrm>
          <a:prstGeom prst="rect">
            <a:avLst/>
          </a:prstGeom>
        </p:spPr>
        <p:txBody>
          <a:bodyPr lIns="0" tIns="0" rIns="0" bIns="0"/>
          <a:lstStyle>
            <a:lvl1pPr marL="0" indent="0" algn="ctr">
              <a:buNone/>
              <a:defRPr sz="1800" b="1" i="0">
                <a:solidFill>
                  <a:srgbClr val="AB1500"/>
                </a:solidFill>
                <a:latin typeface="Museo Slab 700" panose="02000000000000000000" pitchFamily="2" charset="77"/>
              </a:defRPr>
            </a:lvl1pPr>
            <a:lvl2pPr marL="11113" indent="0" algn="ctr">
              <a:buFont typeface="Arial" panose="020B0604020202020204" pitchFamily="34" charset="0"/>
              <a:buNone/>
              <a:tabLst/>
              <a:defRPr sz="1600" b="0" i="0">
                <a:solidFill>
                  <a:schemeClr val="tx1"/>
                </a:solidFill>
                <a:latin typeface="Museo Slab 300" panose="02000000000000000000" pitchFamily="2" charset="77"/>
              </a:defRPr>
            </a:lvl2pPr>
            <a:lvl3pPr marL="236537" indent="0" algn="ctr">
              <a:buFontTx/>
              <a:buNone/>
              <a:tabLst/>
              <a:defRPr sz="2000" b="0" i="0">
                <a:solidFill>
                  <a:schemeClr val="tx1"/>
                </a:solidFill>
                <a:latin typeface="Museo Slab 300" panose="02000000000000000000" pitchFamily="2" charset="77"/>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a:p>
            <a:pPr lvl="1"/>
            <a:r>
              <a:rPr lang="en-US" dirty="0"/>
              <a:t>Title</a:t>
            </a:r>
          </a:p>
        </p:txBody>
      </p:sp>
      <p:sp>
        <p:nvSpPr>
          <p:cNvPr id="15" name="Text Placeholder 2">
            <a:extLst>
              <a:ext uri="{FF2B5EF4-FFF2-40B4-BE49-F238E27FC236}">
                <a16:creationId xmlns:a16="http://schemas.microsoft.com/office/drawing/2014/main" id="{D40375D4-0094-7A46-99AA-81B1D929311A}"/>
              </a:ext>
            </a:extLst>
          </p:cNvPr>
          <p:cNvSpPr>
            <a:spLocks noGrp="1"/>
          </p:cNvSpPr>
          <p:nvPr>
            <p:ph type="body" idx="17" hasCustomPrompt="1"/>
          </p:nvPr>
        </p:nvSpPr>
        <p:spPr>
          <a:xfrm>
            <a:off x="4777925" y="5076074"/>
            <a:ext cx="2603008" cy="564330"/>
          </a:xfrm>
          <a:prstGeom prst="rect">
            <a:avLst/>
          </a:prstGeom>
        </p:spPr>
        <p:txBody>
          <a:bodyPr lIns="0" tIns="0" rIns="0" bIns="0"/>
          <a:lstStyle>
            <a:lvl1pPr marL="0" indent="0" algn="ctr">
              <a:buNone/>
              <a:defRPr sz="1800" b="1" i="0">
                <a:solidFill>
                  <a:srgbClr val="AB1500"/>
                </a:solidFill>
                <a:latin typeface="Museo Slab 700" panose="02000000000000000000" pitchFamily="2" charset="77"/>
              </a:defRPr>
            </a:lvl1pPr>
            <a:lvl2pPr marL="11113" indent="0" algn="ctr">
              <a:buFont typeface="Arial" panose="020B0604020202020204" pitchFamily="34" charset="0"/>
              <a:buNone/>
              <a:tabLst/>
              <a:defRPr sz="1600" b="0" i="0">
                <a:solidFill>
                  <a:schemeClr val="tx1"/>
                </a:solidFill>
                <a:latin typeface="Museo Slab 300" panose="02000000000000000000" pitchFamily="2" charset="77"/>
              </a:defRPr>
            </a:lvl2pPr>
            <a:lvl3pPr marL="236537" indent="0" algn="ctr">
              <a:buFontTx/>
              <a:buNone/>
              <a:tabLst/>
              <a:defRPr sz="2000" b="0" i="0">
                <a:solidFill>
                  <a:schemeClr val="tx1"/>
                </a:solidFill>
                <a:latin typeface="Museo Slab 300" panose="02000000000000000000" pitchFamily="2" charset="77"/>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a:p>
            <a:pPr lvl="1"/>
            <a:r>
              <a:rPr lang="en-US" dirty="0"/>
              <a:t>Title</a:t>
            </a:r>
          </a:p>
        </p:txBody>
      </p:sp>
      <p:sp>
        <p:nvSpPr>
          <p:cNvPr id="16" name="Text Placeholder 2">
            <a:extLst>
              <a:ext uri="{FF2B5EF4-FFF2-40B4-BE49-F238E27FC236}">
                <a16:creationId xmlns:a16="http://schemas.microsoft.com/office/drawing/2014/main" id="{9F8FAB14-FAEB-5547-A79E-FCEEB1697778}"/>
              </a:ext>
            </a:extLst>
          </p:cNvPr>
          <p:cNvSpPr>
            <a:spLocks noGrp="1"/>
          </p:cNvSpPr>
          <p:nvPr>
            <p:ph type="body" idx="18" hasCustomPrompt="1"/>
          </p:nvPr>
        </p:nvSpPr>
        <p:spPr>
          <a:xfrm>
            <a:off x="7598127" y="5076074"/>
            <a:ext cx="2603008" cy="564330"/>
          </a:xfrm>
          <a:prstGeom prst="rect">
            <a:avLst/>
          </a:prstGeom>
        </p:spPr>
        <p:txBody>
          <a:bodyPr lIns="0" tIns="0" rIns="0" bIns="0"/>
          <a:lstStyle>
            <a:lvl1pPr marL="0" indent="0" algn="ctr">
              <a:buNone/>
              <a:defRPr sz="1800" b="1" i="0">
                <a:solidFill>
                  <a:srgbClr val="AB1500"/>
                </a:solidFill>
                <a:latin typeface="Museo Slab 700" panose="02000000000000000000" pitchFamily="2" charset="77"/>
              </a:defRPr>
            </a:lvl1pPr>
            <a:lvl2pPr marL="11113" indent="0" algn="ctr">
              <a:buFont typeface="Arial" panose="020B0604020202020204" pitchFamily="34" charset="0"/>
              <a:buNone/>
              <a:tabLst/>
              <a:defRPr sz="1600" b="0" i="0">
                <a:solidFill>
                  <a:schemeClr val="tx1"/>
                </a:solidFill>
                <a:latin typeface="Museo Slab 300" panose="02000000000000000000" pitchFamily="2" charset="77"/>
              </a:defRPr>
            </a:lvl2pPr>
            <a:lvl3pPr marL="236537" indent="0" algn="ctr">
              <a:buFontTx/>
              <a:buNone/>
              <a:tabLst/>
              <a:defRPr sz="2000" b="0" i="0">
                <a:solidFill>
                  <a:schemeClr val="tx1"/>
                </a:solidFill>
                <a:latin typeface="Museo Slab 300" panose="02000000000000000000" pitchFamily="2" charset="77"/>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a:p>
            <a:pPr lvl="1"/>
            <a:r>
              <a:rPr lang="en-US" dirty="0"/>
              <a:t>Title</a:t>
            </a:r>
          </a:p>
        </p:txBody>
      </p:sp>
      <p:sp>
        <p:nvSpPr>
          <p:cNvPr id="12" name="Title 1">
            <a:extLst>
              <a:ext uri="{FF2B5EF4-FFF2-40B4-BE49-F238E27FC236}">
                <a16:creationId xmlns:a16="http://schemas.microsoft.com/office/drawing/2014/main" id="{EEA90A10-C49B-A54A-9F09-E8AC9256E110}"/>
              </a:ext>
            </a:extLst>
          </p:cNvPr>
          <p:cNvSpPr>
            <a:spLocks noGrp="1"/>
          </p:cNvSpPr>
          <p:nvPr>
            <p:ph type="title" hasCustomPrompt="1"/>
          </p:nvPr>
        </p:nvSpPr>
        <p:spPr>
          <a:xfrm>
            <a:off x="1066800" y="1371601"/>
            <a:ext cx="10058400" cy="571500"/>
          </a:xfrm>
          <a:prstGeom prst="rect">
            <a:avLst/>
          </a:prstGeom>
        </p:spPr>
        <p:txBody>
          <a:bodyPr lIns="0" tIns="0" rIns="0" bIns="0" anchor="t" anchorCtr="0"/>
          <a:lstStyle>
            <a:lvl1pPr>
              <a:lnSpc>
                <a:spcPct val="70000"/>
              </a:lnSpc>
              <a:defRPr sz="4000" b="1" i="0">
                <a:solidFill>
                  <a:srgbClr val="C00000"/>
                </a:solidFill>
                <a:latin typeface="Effra" panose="020B0603020203020204" pitchFamily="34" charset="0"/>
              </a:defRPr>
            </a:lvl1pPr>
          </a:lstStyle>
          <a:p>
            <a:r>
              <a:rPr lang="en-US" dirty="0"/>
              <a:t>1-Line Headline Here</a:t>
            </a:r>
          </a:p>
        </p:txBody>
      </p:sp>
    </p:spTree>
    <p:extLst>
      <p:ext uri="{BB962C8B-B14F-4D97-AF65-F5344CB8AC3E}">
        <p14:creationId xmlns:p14="http://schemas.microsoft.com/office/powerpoint/2010/main" val="712131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Slide Photo">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7C01D404-17C7-6C4D-88CA-3C7C83F5CEB0}"/>
              </a:ext>
            </a:extLst>
          </p:cNvPr>
          <p:cNvSpPr>
            <a:spLocks noGrp="1" noChangeAspect="1"/>
          </p:cNvSpPr>
          <p:nvPr>
            <p:ph type="pic" idx="13"/>
          </p:nvPr>
        </p:nvSpPr>
        <p:spPr>
          <a:xfrm>
            <a:off x="212245" y="0"/>
            <a:ext cx="11758083" cy="6858000"/>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Tree>
    <p:extLst>
      <p:ext uri="{BB962C8B-B14F-4D97-AF65-F5344CB8AC3E}">
        <p14:creationId xmlns:p14="http://schemas.microsoft.com/office/powerpoint/2010/main" val="1752647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Photo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FF0933-5196-BA4B-AE15-7F3DA5518FFA}"/>
              </a:ext>
            </a:extLst>
          </p:cNvPr>
          <p:cNvPicPr>
            <a:picLocks noChangeAspect="1"/>
          </p:cNvPicPr>
          <p:nvPr userDrawn="1"/>
        </p:nvPicPr>
        <p:blipFill>
          <a:blip r:embed="rId2"/>
          <a:stretch>
            <a:fillRect/>
          </a:stretch>
        </p:blipFill>
        <p:spPr>
          <a:xfrm>
            <a:off x="0" y="0"/>
            <a:ext cx="12201896" cy="6858000"/>
          </a:xfrm>
          <a:prstGeom prst="rect">
            <a:avLst/>
          </a:prstGeom>
        </p:spPr>
      </p:pic>
      <p:sp>
        <p:nvSpPr>
          <p:cNvPr id="3" name="Subtitle 2">
            <a:extLst>
              <a:ext uri="{FF2B5EF4-FFF2-40B4-BE49-F238E27FC236}">
                <a16:creationId xmlns:a16="http://schemas.microsoft.com/office/drawing/2014/main" id="{2A8F9771-474B-A54B-AC0A-176B7B2C9870}"/>
              </a:ext>
            </a:extLst>
          </p:cNvPr>
          <p:cNvSpPr>
            <a:spLocks noGrp="1"/>
          </p:cNvSpPr>
          <p:nvPr>
            <p:ph type="subTitle" idx="1" hasCustomPrompt="1"/>
          </p:nvPr>
        </p:nvSpPr>
        <p:spPr>
          <a:xfrm>
            <a:off x="1066800" y="5493335"/>
            <a:ext cx="10058400" cy="616649"/>
          </a:xfrm>
          <a:prstGeom prst="rect">
            <a:avLst/>
          </a:prstGeom>
        </p:spPr>
        <p:txBody>
          <a:bodyPr lIns="0" tIns="0" rIns="0" bIns="0"/>
          <a:lstStyle>
            <a:lvl1pPr marL="0" indent="0" algn="l">
              <a:buNone/>
              <a:defRPr sz="1800" b="1" i="0">
                <a:solidFill>
                  <a:schemeClr val="bg1"/>
                </a:solidFill>
                <a:latin typeface="Museo Slab 700"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Photo Caption Here</a:t>
            </a:r>
          </a:p>
        </p:txBody>
      </p:sp>
      <p:sp>
        <p:nvSpPr>
          <p:cNvPr id="6" name="Slide Number Placeholder 5">
            <a:extLst>
              <a:ext uri="{FF2B5EF4-FFF2-40B4-BE49-F238E27FC236}">
                <a16:creationId xmlns:a16="http://schemas.microsoft.com/office/drawing/2014/main" id="{25D256E9-7C81-0045-BE9A-B7BAEA2C8ECE}"/>
              </a:ext>
            </a:extLst>
          </p:cNvPr>
          <p:cNvSpPr>
            <a:spLocks noGrp="1"/>
          </p:cNvSpPr>
          <p:nvPr>
            <p:ph type="sldNum" sz="quarter" idx="12"/>
          </p:nvPr>
        </p:nvSpPr>
        <p:spPr/>
        <p:txBody>
          <a:bodyPr/>
          <a:lstStyle>
            <a:lvl1pPr>
              <a:defRPr>
                <a:solidFill>
                  <a:schemeClr val="bg1"/>
                </a:solidFill>
              </a:defRPr>
            </a:lvl1pPr>
          </a:lstStyle>
          <a:p>
            <a:fld id="{88AEDF26-E5C1-7243-A0E0-6304CF8365AC}" type="slidenum">
              <a:rPr lang="en-US" smtClean="0"/>
              <a:pPr/>
              <a:t>‹#›</a:t>
            </a:fld>
            <a:endParaRPr lang="en-US" dirty="0"/>
          </a:p>
        </p:txBody>
      </p:sp>
      <p:pic>
        <p:nvPicPr>
          <p:cNvPr id="12" name="Picture 11">
            <a:extLst>
              <a:ext uri="{FF2B5EF4-FFF2-40B4-BE49-F238E27FC236}">
                <a16:creationId xmlns:a16="http://schemas.microsoft.com/office/drawing/2014/main" id="{9CBE95B6-06F3-AC4B-B000-8AC293646612}"/>
              </a:ext>
            </a:extLst>
          </p:cNvPr>
          <p:cNvPicPr>
            <a:picLocks noChangeAspect="1"/>
          </p:cNvPicPr>
          <p:nvPr userDrawn="1"/>
        </p:nvPicPr>
        <p:blipFill>
          <a:blip r:embed="rId3"/>
          <a:stretch>
            <a:fillRect/>
          </a:stretch>
        </p:blipFill>
        <p:spPr>
          <a:xfrm>
            <a:off x="1066800" y="384404"/>
            <a:ext cx="2603326" cy="439999"/>
          </a:xfrm>
          <a:prstGeom prst="rect">
            <a:avLst/>
          </a:prstGeom>
        </p:spPr>
      </p:pic>
      <p:cxnSp>
        <p:nvCxnSpPr>
          <p:cNvPr id="13" name="Straight Connector 12">
            <a:extLst>
              <a:ext uri="{FF2B5EF4-FFF2-40B4-BE49-F238E27FC236}">
                <a16:creationId xmlns:a16="http://schemas.microsoft.com/office/drawing/2014/main" id="{2835488E-804A-EF42-BC44-A11DA99D701F}"/>
              </a:ext>
            </a:extLst>
          </p:cNvPr>
          <p:cNvCxnSpPr/>
          <p:nvPr userDrawn="1"/>
        </p:nvCxnSpPr>
        <p:spPr>
          <a:xfrm>
            <a:off x="1066800" y="5999967"/>
            <a:ext cx="10058400" cy="0"/>
          </a:xfrm>
          <a:prstGeom prst="line">
            <a:avLst/>
          </a:prstGeom>
          <a:ln w="254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542EF15-EDEA-2B43-B3C5-4617634C77FB}"/>
              </a:ext>
            </a:extLst>
          </p:cNvPr>
          <p:cNvPicPr>
            <a:picLocks noChangeAspect="1"/>
          </p:cNvPicPr>
          <p:nvPr userDrawn="1"/>
        </p:nvPicPr>
        <p:blipFill>
          <a:blip r:embed="rId4"/>
          <a:stretch>
            <a:fillRect/>
          </a:stretch>
        </p:blipFill>
        <p:spPr>
          <a:xfrm>
            <a:off x="1066800" y="6161150"/>
            <a:ext cx="1023257" cy="376616"/>
          </a:xfrm>
          <a:prstGeom prst="rect">
            <a:avLst/>
          </a:prstGeom>
        </p:spPr>
      </p:pic>
      <p:sp>
        <p:nvSpPr>
          <p:cNvPr id="9" name="Picture Placeholder 2">
            <a:extLst>
              <a:ext uri="{FF2B5EF4-FFF2-40B4-BE49-F238E27FC236}">
                <a16:creationId xmlns:a16="http://schemas.microsoft.com/office/drawing/2014/main" id="{895E6CB4-D81F-844A-BCF0-74A01999686A}"/>
              </a:ext>
            </a:extLst>
          </p:cNvPr>
          <p:cNvSpPr>
            <a:spLocks noGrp="1" noChangeAspect="1"/>
          </p:cNvSpPr>
          <p:nvPr>
            <p:ph type="pic" idx="13"/>
          </p:nvPr>
        </p:nvSpPr>
        <p:spPr>
          <a:xfrm>
            <a:off x="1087120" y="1320800"/>
            <a:ext cx="10038080" cy="4010935"/>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Tree>
    <p:extLst>
      <p:ext uri="{BB962C8B-B14F-4D97-AF65-F5344CB8AC3E}">
        <p14:creationId xmlns:p14="http://schemas.microsoft.com/office/powerpoint/2010/main" val="3806628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Photos With Caption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FF0933-5196-BA4B-AE15-7F3DA5518FFA}"/>
              </a:ext>
            </a:extLst>
          </p:cNvPr>
          <p:cNvPicPr>
            <a:picLocks noChangeAspect="1"/>
          </p:cNvPicPr>
          <p:nvPr userDrawn="1"/>
        </p:nvPicPr>
        <p:blipFill>
          <a:blip r:embed="rId2"/>
          <a:stretch>
            <a:fillRect/>
          </a:stretch>
        </p:blipFill>
        <p:spPr>
          <a:xfrm>
            <a:off x="0" y="0"/>
            <a:ext cx="12201896" cy="6858000"/>
          </a:xfrm>
          <a:prstGeom prst="rect">
            <a:avLst/>
          </a:prstGeom>
        </p:spPr>
      </p:pic>
      <p:sp>
        <p:nvSpPr>
          <p:cNvPr id="3" name="Subtitle 2">
            <a:extLst>
              <a:ext uri="{FF2B5EF4-FFF2-40B4-BE49-F238E27FC236}">
                <a16:creationId xmlns:a16="http://schemas.microsoft.com/office/drawing/2014/main" id="{2A8F9771-474B-A54B-AC0A-176B7B2C9870}"/>
              </a:ext>
            </a:extLst>
          </p:cNvPr>
          <p:cNvSpPr>
            <a:spLocks noGrp="1"/>
          </p:cNvSpPr>
          <p:nvPr>
            <p:ph type="subTitle" idx="1" hasCustomPrompt="1"/>
          </p:nvPr>
        </p:nvSpPr>
        <p:spPr>
          <a:xfrm>
            <a:off x="1066800" y="5493336"/>
            <a:ext cx="4926496" cy="372972"/>
          </a:xfrm>
          <a:prstGeom prst="rect">
            <a:avLst/>
          </a:prstGeom>
        </p:spPr>
        <p:txBody>
          <a:bodyPr lIns="0" tIns="0" rIns="0" bIns="0"/>
          <a:lstStyle>
            <a:lvl1pPr marL="0" indent="0" algn="l">
              <a:buNone/>
              <a:defRPr sz="1800" b="1" i="0">
                <a:solidFill>
                  <a:schemeClr val="bg1"/>
                </a:solidFill>
                <a:latin typeface="Museo Slab 700"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Short Caption Here</a:t>
            </a:r>
          </a:p>
        </p:txBody>
      </p:sp>
      <p:sp>
        <p:nvSpPr>
          <p:cNvPr id="6" name="Slide Number Placeholder 5">
            <a:extLst>
              <a:ext uri="{FF2B5EF4-FFF2-40B4-BE49-F238E27FC236}">
                <a16:creationId xmlns:a16="http://schemas.microsoft.com/office/drawing/2014/main" id="{25D256E9-7C81-0045-BE9A-B7BAEA2C8ECE}"/>
              </a:ext>
            </a:extLst>
          </p:cNvPr>
          <p:cNvSpPr>
            <a:spLocks noGrp="1"/>
          </p:cNvSpPr>
          <p:nvPr>
            <p:ph type="sldNum" sz="quarter" idx="12"/>
          </p:nvPr>
        </p:nvSpPr>
        <p:spPr/>
        <p:txBody>
          <a:bodyPr/>
          <a:lstStyle>
            <a:lvl1pPr>
              <a:defRPr>
                <a:solidFill>
                  <a:schemeClr val="bg1"/>
                </a:solidFill>
              </a:defRPr>
            </a:lvl1pPr>
          </a:lstStyle>
          <a:p>
            <a:fld id="{88AEDF26-E5C1-7243-A0E0-6304CF8365AC}" type="slidenum">
              <a:rPr lang="en-US" smtClean="0"/>
              <a:pPr/>
              <a:t>‹#›</a:t>
            </a:fld>
            <a:endParaRPr lang="en-US" dirty="0"/>
          </a:p>
        </p:txBody>
      </p:sp>
      <p:pic>
        <p:nvPicPr>
          <p:cNvPr id="12" name="Picture 11">
            <a:extLst>
              <a:ext uri="{FF2B5EF4-FFF2-40B4-BE49-F238E27FC236}">
                <a16:creationId xmlns:a16="http://schemas.microsoft.com/office/drawing/2014/main" id="{9CBE95B6-06F3-AC4B-B000-8AC293646612}"/>
              </a:ext>
            </a:extLst>
          </p:cNvPr>
          <p:cNvPicPr>
            <a:picLocks noChangeAspect="1"/>
          </p:cNvPicPr>
          <p:nvPr userDrawn="1"/>
        </p:nvPicPr>
        <p:blipFill>
          <a:blip r:embed="rId3"/>
          <a:stretch>
            <a:fillRect/>
          </a:stretch>
        </p:blipFill>
        <p:spPr>
          <a:xfrm>
            <a:off x="1066800" y="384404"/>
            <a:ext cx="2603326" cy="439999"/>
          </a:xfrm>
          <a:prstGeom prst="rect">
            <a:avLst/>
          </a:prstGeom>
        </p:spPr>
      </p:pic>
      <p:cxnSp>
        <p:nvCxnSpPr>
          <p:cNvPr id="13" name="Straight Connector 12">
            <a:extLst>
              <a:ext uri="{FF2B5EF4-FFF2-40B4-BE49-F238E27FC236}">
                <a16:creationId xmlns:a16="http://schemas.microsoft.com/office/drawing/2014/main" id="{2835488E-804A-EF42-BC44-A11DA99D701F}"/>
              </a:ext>
            </a:extLst>
          </p:cNvPr>
          <p:cNvCxnSpPr/>
          <p:nvPr userDrawn="1"/>
        </p:nvCxnSpPr>
        <p:spPr>
          <a:xfrm>
            <a:off x="1066800" y="5999967"/>
            <a:ext cx="10058400" cy="0"/>
          </a:xfrm>
          <a:prstGeom prst="line">
            <a:avLst/>
          </a:prstGeom>
          <a:ln w="254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542EF15-EDEA-2B43-B3C5-4617634C77FB}"/>
              </a:ext>
            </a:extLst>
          </p:cNvPr>
          <p:cNvPicPr>
            <a:picLocks noChangeAspect="1"/>
          </p:cNvPicPr>
          <p:nvPr userDrawn="1"/>
        </p:nvPicPr>
        <p:blipFill>
          <a:blip r:embed="rId4"/>
          <a:stretch>
            <a:fillRect/>
          </a:stretch>
        </p:blipFill>
        <p:spPr>
          <a:xfrm>
            <a:off x="1066800" y="6161150"/>
            <a:ext cx="1023257" cy="376616"/>
          </a:xfrm>
          <a:prstGeom prst="rect">
            <a:avLst/>
          </a:prstGeom>
        </p:spPr>
      </p:pic>
      <p:sp>
        <p:nvSpPr>
          <p:cNvPr id="9" name="Picture Placeholder 2">
            <a:extLst>
              <a:ext uri="{FF2B5EF4-FFF2-40B4-BE49-F238E27FC236}">
                <a16:creationId xmlns:a16="http://schemas.microsoft.com/office/drawing/2014/main" id="{895E6CB4-D81F-844A-BCF0-74A01999686A}"/>
              </a:ext>
            </a:extLst>
          </p:cNvPr>
          <p:cNvSpPr>
            <a:spLocks noGrp="1" noChangeAspect="1"/>
          </p:cNvSpPr>
          <p:nvPr>
            <p:ph type="pic" idx="13"/>
          </p:nvPr>
        </p:nvSpPr>
        <p:spPr>
          <a:xfrm>
            <a:off x="1087120" y="1315720"/>
            <a:ext cx="4926496" cy="4010935"/>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11" name="Picture Placeholder 2">
            <a:extLst>
              <a:ext uri="{FF2B5EF4-FFF2-40B4-BE49-F238E27FC236}">
                <a16:creationId xmlns:a16="http://schemas.microsoft.com/office/drawing/2014/main" id="{1C417649-2551-0F49-BB28-B6B91E621810}"/>
              </a:ext>
            </a:extLst>
          </p:cNvPr>
          <p:cNvSpPr>
            <a:spLocks noGrp="1" noChangeAspect="1"/>
          </p:cNvSpPr>
          <p:nvPr>
            <p:ph type="pic" idx="14"/>
          </p:nvPr>
        </p:nvSpPr>
        <p:spPr>
          <a:xfrm>
            <a:off x="6195833" y="1315720"/>
            <a:ext cx="4926496" cy="4010935"/>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17" name="Text Placeholder 2">
            <a:extLst>
              <a:ext uri="{FF2B5EF4-FFF2-40B4-BE49-F238E27FC236}">
                <a16:creationId xmlns:a16="http://schemas.microsoft.com/office/drawing/2014/main" id="{3F3B1665-3B35-5443-BC76-04114799C49E}"/>
              </a:ext>
            </a:extLst>
          </p:cNvPr>
          <p:cNvSpPr>
            <a:spLocks noGrp="1"/>
          </p:cNvSpPr>
          <p:nvPr>
            <p:ph type="body" idx="15" hasCustomPrompt="1"/>
          </p:nvPr>
        </p:nvSpPr>
        <p:spPr>
          <a:xfrm>
            <a:off x="6195832" y="5493336"/>
            <a:ext cx="4949687" cy="350113"/>
          </a:xfrm>
          <a:prstGeom prst="rect">
            <a:avLst/>
          </a:prstGeom>
        </p:spPr>
        <p:txBody>
          <a:bodyPr lIns="0" tIns="0" rIns="0" bIns="0"/>
          <a:lstStyle>
            <a:lvl1pPr marL="0" indent="0" algn="l">
              <a:buNone/>
              <a:defRPr sz="1800" b="1" i="0">
                <a:solidFill>
                  <a:schemeClr val="bg1"/>
                </a:solidFill>
                <a:latin typeface="Museo Slab 700" panose="02000000000000000000" pitchFamily="2" charset="77"/>
              </a:defRPr>
            </a:lvl1pPr>
            <a:lvl2pPr marL="11113" indent="0" algn="ctr">
              <a:buFont typeface="Arial" panose="020B0604020202020204" pitchFamily="34" charset="0"/>
              <a:buNone/>
              <a:tabLst/>
              <a:defRPr sz="1600" b="0" i="0">
                <a:solidFill>
                  <a:schemeClr val="tx1"/>
                </a:solidFill>
                <a:latin typeface="Museo Slab 300" panose="02000000000000000000" pitchFamily="2" charset="77"/>
              </a:defRPr>
            </a:lvl2pPr>
            <a:lvl3pPr marL="236537" indent="0" algn="ctr">
              <a:buFontTx/>
              <a:buNone/>
              <a:tabLst/>
              <a:defRPr sz="2000" b="0" i="0">
                <a:solidFill>
                  <a:schemeClr val="tx1"/>
                </a:solidFill>
                <a:latin typeface="Museo Slab 300" panose="02000000000000000000" pitchFamily="2" charset="77"/>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Short Caption Here</a:t>
            </a:r>
          </a:p>
        </p:txBody>
      </p:sp>
    </p:spTree>
    <p:extLst>
      <p:ext uri="{BB962C8B-B14F-4D97-AF65-F5344CB8AC3E}">
        <p14:creationId xmlns:p14="http://schemas.microsoft.com/office/powerpoint/2010/main" val="2450613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Option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FF0933-5196-BA4B-AE15-7F3DA5518FFA}"/>
              </a:ext>
            </a:extLst>
          </p:cNvPr>
          <p:cNvPicPr>
            <a:picLocks noChangeAspect="1"/>
          </p:cNvPicPr>
          <p:nvPr userDrawn="1"/>
        </p:nvPicPr>
        <p:blipFill>
          <a:blip r:embed="rId2"/>
          <a:stretch>
            <a:fillRect/>
          </a:stretch>
        </p:blipFill>
        <p:spPr>
          <a:xfrm>
            <a:off x="-4948" y="0"/>
            <a:ext cx="12201896" cy="6858000"/>
          </a:xfrm>
          <a:prstGeom prst="rect">
            <a:avLst/>
          </a:prstGeom>
        </p:spPr>
      </p:pic>
      <p:sp>
        <p:nvSpPr>
          <p:cNvPr id="2" name="Title 1">
            <a:extLst>
              <a:ext uri="{FF2B5EF4-FFF2-40B4-BE49-F238E27FC236}">
                <a16:creationId xmlns:a16="http://schemas.microsoft.com/office/drawing/2014/main" id="{20C54579-7F16-DC40-991D-71D97A52E1EB}"/>
              </a:ext>
            </a:extLst>
          </p:cNvPr>
          <p:cNvSpPr>
            <a:spLocks noGrp="1"/>
          </p:cNvSpPr>
          <p:nvPr>
            <p:ph type="ctrTitle" hasCustomPrompt="1"/>
          </p:nvPr>
        </p:nvSpPr>
        <p:spPr>
          <a:xfrm>
            <a:off x="1029222" y="1473013"/>
            <a:ext cx="6962384" cy="2964689"/>
          </a:xfrm>
          <a:prstGeom prst="rect">
            <a:avLst/>
          </a:prstGeom>
        </p:spPr>
        <p:txBody>
          <a:bodyPr lIns="0" tIns="0" rIns="0" bIns="0" anchor="t"/>
          <a:lstStyle>
            <a:lvl1pPr algn="l">
              <a:lnSpc>
                <a:spcPts val="5500"/>
              </a:lnSpc>
              <a:defRPr sz="7000" b="1" i="0">
                <a:solidFill>
                  <a:schemeClr val="bg1"/>
                </a:solidFill>
                <a:latin typeface="Effra Heavy" panose="020B0603020203020204" pitchFamily="34" charset="0"/>
              </a:defRPr>
            </a:lvl1pPr>
          </a:lstStyle>
          <a:p>
            <a:r>
              <a:rPr lang="en-US" dirty="0"/>
              <a:t>PLACE</a:t>
            </a:r>
            <a:br>
              <a:rPr lang="en-US" dirty="0"/>
            </a:br>
            <a:r>
              <a:rPr lang="en-US" dirty="0"/>
              <a:t>YOUR PRESENTATION NAME HERE</a:t>
            </a:r>
          </a:p>
        </p:txBody>
      </p:sp>
      <p:sp>
        <p:nvSpPr>
          <p:cNvPr id="3" name="Subtitle 2">
            <a:extLst>
              <a:ext uri="{FF2B5EF4-FFF2-40B4-BE49-F238E27FC236}">
                <a16:creationId xmlns:a16="http://schemas.microsoft.com/office/drawing/2014/main" id="{2A8F9771-474B-A54B-AC0A-176B7B2C9870}"/>
              </a:ext>
            </a:extLst>
          </p:cNvPr>
          <p:cNvSpPr>
            <a:spLocks noGrp="1"/>
          </p:cNvSpPr>
          <p:nvPr>
            <p:ph type="subTitle" idx="1" hasCustomPrompt="1"/>
          </p:nvPr>
        </p:nvSpPr>
        <p:spPr>
          <a:xfrm>
            <a:off x="1066800" y="4655811"/>
            <a:ext cx="9144000" cy="982555"/>
          </a:xfrm>
          <a:prstGeom prst="rect">
            <a:avLst/>
          </a:prstGeom>
        </p:spPr>
        <p:txBody>
          <a:bodyPr lIns="0" tIns="0" rIns="0" bIns="0"/>
          <a:lstStyle>
            <a:lvl1pPr marL="0" indent="0" algn="l">
              <a:lnSpc>
                <a:spcPts val="3000"/>
              </a:lnSpc>
              <a:buNone/>
              <a:defRPr sz="2000" b="1" i="0">
                <a:solidFill>
                  <a:schemeClr val="bg1"/>
                </a:solidFill>
                <a:latin typeface="Museo Slab 700"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OF PRESENTATION • DATE</a:t>
            </a:r>
            <a:br>
              <a:rPr lang="en-US" dirty="0"/>
            </a:br>
            <a:r>
              <a:rPr lang="en-US" dirty="0"/>
              <a:t>Presenter Name</a:t>
            </a:r>
          </a:p>
        </p:txBody>
      </p:sp>
      <p:sp>
        <p:nvSpPr>
          <p:cNvPr id="6" name="Slide Number Placeholder 5">
            <a:extLst>
              <a:ext uri="{FF2B5EF4-FFF2-40B4-BE49-F238E27FC236}">
                <a16:creationId xmlns:a16="http://schemas.microsoft.com/office/drawing/2014/main" id="{25D256E9-7C81-0045-BE9A-B7BAEA2C8ECE}"/>
              </a:ext>
            </a:extLst>
          </p:cNvPr>
          <p:cNvSpPr>
            <a:spLocks noGrp="1"/>
          </p:cNvSpPr>
          <p:nvPr>
            <p:ph type="sldNum" sz="quarter" idx="12"/>
          </p:nvPr>
        </p:nvSpPr>
        <p:spPr/>
        <p:txBody>
          <a:bodyPr/>
          <a:lstStyle>
            <a:lvl1pPr>
              <a:defRPr>
                <a:solidFill>
                  <a:schemeClr val="bg1"/>
                </a:solidFill>
              </a:defRPr>
            </a:lvl1pPr>
          </a:lstStyle>
          <a:p>
            <a:fld id="{88AEDF26-E5C1-7243-A0E0-6304CF8365AC}" type="slidenum">
              <a:rPr lang="en-US" smtClean="0"/>
              <a:pPr/>
              <a:t>‹#›</a:t>
            </a:fld>
            <a:endParaRPr lang="en-US" dirty="0"/>
          </a:p>
        </p:txBody>
      </p:sp>
      <p:pic>
        <p:nvPicPr>
          <p:cNvPr id="12" name="Picture 11">
            <a:extLst>
              <a:ext uri="{FF2B5EF4-FFF2-40B4-BE49-F238E27FC236}">
                <a16:creationId xmlns:a16="http://schemas.microsoft.com/office/drawing/2014/main" id="{9CBE95B6-06F3-AC4B-B000-8AC293646612}"/>
              </a:ext>
            </a:extLst>
          </p:cNvPr>
          <p:cNvPicPr>
            <a:picLocks noChangeAspect="1"/>
          </p:cNvPicPr>
          <p:nvPr userDrawn="1"/>
        </p:nvPicPr>
        <p:blipFill>
          <a:blip r:embed="rId3"/>
          <a:stretch>
            <a:fillRect/>
          </a:stretch>
        </p:blipFill>
        <p:spPr>
          <a:xfrm>
            <a:off x="1066800" y="384404"/>
            <a:ext cx="2603326" cy="439999"/>
          </a:xfrm>
          <a:prstGeom prst="rect">
            <a:avLst/>
          </a:prstGeom>
        </p:spPr>
      </p:pic>
      <p:cxnSp>
        <p:nvCxnSpPr>
          <p:cNvPr id="13" name="Straight Connector 12">
            <a:extLst>
              <a:ext uri="{FF2B5EF4-FFF2-40B4-BE49-F238E27FC236}">
                <a16:creationId xmlns:a16="http://schemas.microsoft.com/office/drawing/2014/main" id="{2835488E-804A-EF42-BC44-A11DA99D701F}"/>
              </a:ext>
            </a:extLst>
          </p:cNvPr>
          <p:cNvCxnSpPr/>
          <p:nvPr userDrawn="1"/>
        </p:nvCxnSpPr>
        <p:spPr>
          <a:xfrm>
            <a:off x="1066800" y="5999967"/>
            <a:ext cx="10058400" cy="0"/>
          </a:xfrm>
          <a:prstGeom prst="line">
            <a:avLst/>
          </a:prstGeom>
          <a:ln w="254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542EF15-EDEA-2B43-B3C5-4617634C77FB}"/>
              </a:ext>
            </a:extLst>
          </p:cNvPr>
          <p:cNvPicPr>
            <a:picLocks noChangeAspect="1"/>
          </p:cNvPicPr>
          <p:nvPr userDrawn="1"/>
        </p:nvPicPr>
        <p:blipFill>
          <a:blip r:embed="rId4"/>
          <a:stretch>
            <a:fillRect/>
          </a:stretch>
        </p:blipFill>
        <p:spPr>
          <a:xfrm>
            <a:off x="1066800" y="6161150"/>
            <a:ext cx="1023257" cy="376616"/>
          </a:xfrm>
          <a:prstGeom prst="rect">
            <a:avLst/>
          </a:prstGeom>
        </p:spPr>
      </p:pic>
    </p:spTree>
    <p:extLst>
      <p:ext uri="{BB962C8B-B14F-4D97-AF65-F5344CB8AC3E}">
        <p14:creationId xmlns:p14="http://schemas.microsoft.com/office/powerpoint/2010/main" val="2502360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Line Hed &amp; Para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9BAF-7D99-A249-AFC7-E47DCB504B21}"/>
              </a:ext>
            </a:extLst>
          </p:cNvPr>
          <p:cNvSpPr>
            <a:spLocks noGrp="1"/>
          </p:cNvSpPr>
          <p:nvPr>
            <p:ph type="title" hasCustomPrompt="1"/>
          </p:nvPr>
        </p:nvSpPr>
        <p:spPr>
          <a:xfrm>
            <a:off x="1066800" y="1371600"/>
            <a:ext cx="10058400" cy="1057517"/>
          </a:xfrm>
          <a:prstGeom prst="rect">
            <a:avLst/>
          </a:prstGeom>
        </p:spPr>
        <p:txBody>
          <a:bodyPr lIns="0" tIns="0" rIns="0" bIns="0" anchor="t" anchorCtr="0"/>
          <a:lstStyle>
            <a:lvl1pPr>
              <a:lnSpc>
                <a:spcPct val="70000"/>
              </a:lnSpc>
              <a:defRPr sz="4000" b="1" i="0">
                <a:solidFill>
                  <a:srgbClr val="C00000"/>
                </a:solidFill>
                <a:latin typeface="Effra" panose="020B0603020203020204" pitchFamily="34" charset="0"/>
              </a:defRPr>
            </a:lvl1pPr>
          </a:lstStyle>
          <a:p>
            <a:r>
              <a:rPr lang="en-US" dirty="0"/>
              <a:t>1-Line Headline Here</a:t>
            </a:r>
          </a:p>
        </p:txBody>
      </p:sp>
      <p:sp>
        <p:nvSpPr>
          <p:cNvPr id="3" name="Text Placeholder 2">
            <a:extLst>
              <a:ext uri="{FF2B5EF4-FFF2-40B4-BE49-F238E27FC236}">
                <a16:creationId xmlns:a16="http://schemas.microsoft.com/office/drawing/2014/main" id="{EBCB719A-F0E0-FD49-8262-6EEBC0D59516}"/>
              </a:ext>
            </a:extLst>
          </p:cNvPr>
          <p:cNvSpPr>
            <a:spLocks noGrp="1"/>
          </p:cNvSpPr>
          <p:nvPr>
            <p:ph type="body" idx="1" hasCustomPrompt="1"/>
          </p:nvPr>
        </p:nvSpPr>
        <p:spPr>
          <a:xfrm>
            <a:off x="1066800" y="2190127"/>
            <a:ext cx="10058400" cy="2618859"/>
          </a:xfrm>
          <a:prstGeom prst="rect">
            <a:avLst/>
          </a:prstGeom>
        </p:spPr>
        <p:txBody>
          <a:bodyPr lIns="0" tIns="0" rIns="0" bIns="0"/>
          <a:lstStyle>
            <a:lvl1pPr marL="0" indent="0">
              <a:lnSpc>
                <a:spcPct val="100000"/>
              </a:lnSpc>
              <a:buNone/>
              <a:defRPr sz="2000" b="0" i="0">
                <a:solidFill>
                  <a:schemeClr val="tx1"/>
                </a:solidFill>
                <a:latin typeface="Museo Slab 300" panose="02000000000000000000"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Type copy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a:p>
            <a:r>
              <a:rPr lang="en-US" dirty="0"/>
              <a:t>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Integer ante </a:t>
            </a:r>
            <a:r>
              <a:rPr lang="en-US" dirty="0" err="1"/>
              <a:t>eros</a:t>
            </a:r>
            <a:r>
              <a:rPr lang="en-US" dirty="0"/>
              <a:t>, </a:t>
            </a:r>
            <a:r>
              <a:rPr lang="en-US" dirty="0" err="1"/>
              <a:t>lobortis</a:t>
            </a:r>
            <a:r>
              <a:rPr lang="en-US" dirty="0"/>
              <a:t> </a:t>
            </a:r>
            <a:r>
              <a:rPr lang="en-US" dirty="0" err="1"/>
              <a:t>ultrices</a:t>
            </a:r>
            <a:r>
              <a:rPr lang="en-US" dirty="0"/>
              <a:t> libero id, </a:t>
            </a:r>
            <a:r>
              <a:rPr lang="en-US" dirty="0" err="1"/>
              <a:t>fringilla</a:t>
            </a:r>
            <a:r>
              <a:rPr lang="en-US" dirty="0"/>
              <a:t> </a:t>
            </a:r>
            <a:r>
              <a:rPr lang="en-US" dirty="0" err="1"/>
              <a:t>congue</a:t>
            </a:r>
            <a:r>
              <a:rPr lang="en-US" dirty="0"/>
              <a:t> dolor. </a:t>
            </a:r>
            <a:r>
              <a:rPr lang="en-US" dirty="0" err="1"/>
              <a:t>Sed</a:t>
            </a:r>
            <a:r>
              <a:rPr lang="en-US" dirty="0"/>
              <a:t> </a:t>
            </a:r>
            <a:r>
              <a:rPr lang="en-US" dirty="0" err="1"/>
              <a:t>nec</a:t>
            </a:r>
            <a:r>
              <a:rPr lang="en-US" dirty="0"/>
              <a:t> </a:t>
            </a:r>
            <a:r>
              <a:rPr lang="en-US" dirty="0" err="1"/>
              <a:t>lectus</a:t>
            </a:r>
            <a:r>
              <a:rPr lang="en-US" dirty="0"/>
              <a:t> </a:t>
            </a:r>
            <a:r>
              <a:rPr lang="en-US" dirty="0" err="1"/>
              <a:t>tellus</a:t>
            </a:r>
            <a:r>
              <a:rPr lang="en-US" dirty="0"/>
              <a:t>. </a:t>
            </a:r>
            <a:r>
              <a:rPr lang="en-US" dirty="0" err="1"/>
              <a:t>Curabitur</a:t>
            </a:r>
            <a:r>
              <a:rPr lang="en-US" dirty="0"/>
              <a:t> </a:t>
            </a:r>
            <a:r>
              <a:rPr lang="en-US" dirty="0" err="1"/>
              <a:t>eu</a:t>
            </a:r>
            <a:r>
              <a:rPr lang="en-US" dirty="0"/>
              <a:t> </a:t>
            </a:r>
            <a:r>
              <a:rPr lang="en-US" dirty="0" err="1"/>
              <a:t>lectus</a:t>
            </a:r>
            <a:r>
              <a:rPr lang="en-US" dirty="0"/>
              <a:t> </a:t>
            </a:r>
            <a:r>
              <a:rPr lang="en-US" dirty="0" err="1"/>
              <a:t>vel</a:t>
            </a:r>
            <a:r>
              <a:rPr lang="en-US" dirty="0"/>
              <a:t> ante </a:t>
            </a:r>
            <a:r>
              <a:rPr lang="en-US" dirty="0" err="1"/>
              <a:t>luctus</a:t>
            </a:r>
            <a:r>
              <a:rPr lang="en-US" dirty="0"/>
              <a:t> </a:t>
            </a:r>
            <a:r>
              <a:rPr lang="en-US" dirty="0" err="1"/>
              <a:t>condimentum</a:t>
            </a:r>
            <a:r>
              <a:rPr lang="en-US" dirty="0"/>
              <a:t>. </a:t>
            </a:r>
          </a:p>
        </p:txBody>
      </p:sp>
      <p:sp>
        <p:nvSpPr>
          <p:cNvPr id="4" name="Slide Number Placeholder 3">
            <a:extLst>
              <a:ext uri="{FF2B5EF4-FFF2-40B4-BE49-F238E27FC236}">
                <a16:creationId xmlns:a16="http://schemas.microsoft.com/office/drawing/2014/main" id="{7BEAAA66-D45D-F344-B196-AC141CC3F799}"/>
              </a:ext>
            </a:extLst>
          </p:cNvPr>
          <p:cNvSpPr>
            <a:spLocks noGrp="1"/>
          </p:cNvSpPr>
          <p:nvPr>
            <p:ph type="sldNum" sz="quarter" idx="10"/>
          </p:nvPr>
        </p:nvSpPr>
        <p:spPr/>
        <p:txBody>
          <a:bodyPr/>
          <a:lstStyle/>
          <a:p>
            <a:fld id="{88AEDF26-E5C1-7243-A0E0-6304CF8365AC}" type="slidenum">
              <a:rPr lang="en-US" smtClean="0"/>
              <a:pPr/>
              <a:t>‹#›</a:t>
            </a:fld>
            <a:endParaRPr lang="en-US" dirty="0"/>
          </a:p>
        </p:txBody>
      </p:sp>
    </p:spTree>
    <p:extLst>
      <p:ext uri="{BB962C8B-B14F-4D97-AF65-F5344CB8AC3E}">
        <p14:creationId xmlns:p14="http://schemas.microsoft.com/office/powerpoint/2010/main" val="1230828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Line Hed &amp; Bullet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F8DD34D-77A2-024A-89C5-C9C9FF7EFA8B}"/>
              </a:ext>
            </a:extLst>
          </p:cNvPr>
          <p:cNvSpPr>
            <a:spLocks noGrp="1"/>
          </p:cNvSpPr>
          <p:nvPr>
            <p:ph type="sldNum" sz="quarter" idx="12"/>
          </p:nvPr>
        </p:nvSpPr>
        <p:spPr/>
        <p:txBody>
          <a:bodyPr/>
          <a:lstStyle/>
          <a:p>
            <a:fld id="{88AEDF26-E5C1-7243-A0E0-6304CF8365AC}" type="slidenum">
              <a:rPr lang="en-US" smtClean="0"/>
              <a:t>‹#›</a:t>
            </a:fld>
            <a:endParaRPr lang="en-US" dirty="0"/>
          </a:p>
        </p:txBody>
      </p:sp>
      <p:sp>
        <p:nvSpPr>
          <p:cNvPr id="5" name="Text Placeholder 2">
            <a:extLst>
              <a:ext uri="{FF2B5EF4-FFF2-40B4-BE49-F238E27FC236}">
                <a16:creationId xmlns:a16="http://schemas.microsoft.com/office/drawing/2014/main" id="{3922C38A-E007-7044-A3C4-89DAFBD2AF45}"/>
              </a:ext>
            </a:extLst>
          </p:cNvPr>
          <p:cNvSpPr>
            <a:spLocks noGrp="1"/>
          </p:cNvSpPr>
          <p:nvPr>
            <p:ph type="body" idx="1" hasCustomPrompt="1"/>
          </p:nvPr>
        </p:nvSpPr>
        <p:spPr>
          <a:xfrm>
            <a:off x="1066800" y="2220607"/>
            <a:ext cx="10058400" cy="2618859"/>
          </a:xfrm>
          <a:prstGeom prst="rect">
            <a:avLst/>
          </a:prstGeom>
        </p:spPr>
        <p:txBody>
          <a:bodyPr lIns="0" tIns="0" rIns="0" bIns="0"/>
          <a:lstStyle>
            <a:lvl1pPr marL="0" indent="0">
              <a:buNone/>
              <a:defRPr sz="2000" b="0" i="0">
                <a:solidFill>
                  <a:schemeClr val="tx1"/>
                </a:solidFill>
                <a:latin typeface="Museo Slab 300" panose="02000000000000000000" pitchFamily="2" charset="77"/>
              </a:defRPr>
            </a:lvl1pPr>
            <a:lvl2pPr marL="236538" indent="-225425">
              <a:buFont typeface="Arial" panose="020B0604020202020204" pitchFamily="34" charset="0"/>
              <a:buChar char="•"/>
              <a:tabLst/>
              <a:defRPr sz="2000" b="0" i="0">
                <a:solidFill>
                  <a:schemeClr val="tx1"/>
                </a:solidFill>
                <a:latin typeface="Museo Slab 300" panose="02000000000000000000" pitchFamily="2" charset="77"/>
              </a:defRPr>
            </a:lvl2pPr>
            <a:lvl3pPr marL="520700" indent="-284163">
              <a:buFont typeface="Courier New" panose="02070309020205020404" pitchFamily="49" charset="0"/>
              <a:buChar char="o"/>
              <a:tabLst/>
              <a:defRPr sz="1800" b="0" i="0">
                <a:solidFill>
                  <a:schemeClr val="tx1"/>
                </a:solidFill>
                <a:latin typeface="Museo Slab 300" panose="02000000000000000000" pitchFamily="2" charset="77"/>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Intro text here</a:t>
            </a:r>
          </a:p>
          <a:p>
            <a:pPr lvl="1"/>
            <a:r>
              <a:rPr lang="en-US" dirty="0"/>
              <a:t>Bulleted text here (second level)</a:t>
            </a:r>
          </a:p>
          <a:p>
            <a:pPr lvl="2"/>
            <a:r>
              <a:rPr lang="en-US" dirty="0"/>
              <a:t>Sub Bullet Here (third level)</a:t>
            </a:r>
          </a:p>
        </p:txBody>
      </p:sp>
      <p:sp>
        <p:nvSpPr>
          <p:cNvPr id="9" name="Title 1">
            <a:extLst>
              <a:ext uri="{FF2B5EF4-FFF2-40B4-BE49-F238E27FC236}">
                <a16:creationId xmlns:a16="http://schemas.microsoft.com/office/drawing/2014/main" id="{F37660A8-5A24-9242-8993-914FC07FC32A}"/>
              </a:ext>
            </a:extLst>
          </p:cNvPr>
          <p:cNvSpPr>
            <a:spLocks noGrp="1"/>
          </p:cNvSpPr>
          <p:nvPr>
            <p:ph type="title" hasCustomPrompt="1"/>
          </p:nvPr>
        </p:nvSpPr>
        <p:spPr>
          <a:xfrm>
            <a:off x="1066800" y="1371600"/>
            <a:ext cx="10058400" cy="1057517"/>
          </a:xfrm>
          <a:prstGeom prst="rect">
            <a:avLst/>
          </a:prstGeom>
        </p:spPr>
        <p:txBody>
          <a:bodyPr lIns="0" tIns="0" rIns="0" bIns="0" anchor="t" anchorCtr="0"/>
          <a:lstStyle>
            <a:lvl1pPr>
              <a:lnSpc>
                <a:spcPct val="70000"/>
              </a:lnSpc>
              <a:defRPr sz="4000" b="1" i="0">
                <a:solidFill>
                  <a:srgbClr val="C00000"/>
                </a:solidFill>
                <a:latin typeface="Effra" panose="020B0603020203020204" pitchFamily="34" charset="0"/>
              </a:defRPr>
            </a:lvl1pPr>
          </a:lstStyle>
          <a:p>
            <a:r>
              <a:rPr lang="en-US" dirty="0"/>
              <a:t>1-Line Headline Here</a:t>
            </a:r>
          </a:p>
        </p:txBody>
      </p:sp>
    </p:spTree>
    <p:extLst>
      <p:ext uri="{BB962C8B-B14F-4D97-AF65-F5344CB8AC3E}">
        <p14:creationId xmlns:p14="http://schemas.microsoft.com/office/powerpoint/2010/main" val="828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Line Hed &amp; Paragraph">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CB719A-F0E0-FD49-8262-6EEBC0D59516}"/>
              </a:ext>
            </a:extLst>
          </p:cNvPr>
          <p:cNvSpPr>
            <a:spLocks noGrp="1"/>
          </p:cNvSpPr>
          <p:nvPr>
            <p:ph type="body" idx="1" hasCustomPrompt="1"/>
          </p:nvPr>
        </p:nvSpPr>
        <p:spPr>
          <a:xfrm>
            <a:off x="1066800" y="2626581"/>
            <a:ext cx="10058400" cy="2618859"/>
          </a:xfrm>
          <a:prstGeom prst="rect">
            <a:avLst/>
          </a:prstGeom>
        </p:spPr>
        <p:txBody>
          <a:bodyPr lIns="0" tIns="0" rIns="0" bIns="0"/>
          <a:lstStyle>
            <a:lvl1pPr marL="0" indent="0">
              <a:lnSpc>
                <a:spcPct val="100000"/>
              </a:lnSpc>
              <a:buNone/>
              <a:defRPr sz="2000" b="0" i="0">
                <a:solidFill>
                  <a:schemeClr val="tx1"/>
                </a:solidFill>
                <a:latin typeface="Museo Slab 300" panose="02000000000000000000"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Type copy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a:t>
            </a:r>
          </a:p>
          <a:p>
            <a:r>
              <a:rPr lang="en-US" dirty="0"/>
              <a:t>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Integer ante </a:t>
            </a:r>
            <a:r>
              <a:rPr lang="en-US" dirty="0" err="1"/>
              <a:t>eros</a:t>
            </a:r>
            <a:r>
              <a:rPr lang="en-US" dirty="0"/>
              <a:t>, </a:t>
            </a:r>
            <a:r>
              <a:rPr lang="en-US" dirty="0" err="1"/>
              <a:t>lobortis</a:t>
            </a:r>
            <a:r>
              <a:rPr lang="en-US" dirty="0"/>
              <a:t> </a:t>
            </a:r>
            <a:r>
              <a:rPr lang="en-US" dirty="0" err="1"/>
              <a:t>ultrices</a:t>
            </a:r>
            <a:r>
              <a:rPr lang="en-US" dirty="0"/>
              <a:t> libero id, </a:t>
            </a:r>
            <a:r>
              <a:rPr lang="en-US" dirty="0" err="1"/>
              <a:t>fringilla</a:t>
            </a:r>
            <a:r>
              <a:rPr lang="en-US" dirty="0"/>
              <a:t> </a:t>
            </a:r>
            <a:r>
              <a:rPr lang="en-US" dirty="0" err="1"/>
              <a:t>congue</a:t>
            </a:r>
            <a:r>
              <a:rPr lang="en-US" dirty="0"/>
              <a:t> dolor. </a:t>
            </a:r>
            <a:r>
              <a:rPr lang="en-US" dirty="0" err="1"/>
              <a:t>Sed</a:t>
            </a:r>
            <a:r>
              <a:rPr lang="en-US" dirty="0"/>
              <a:t> </a:t>
            </a:r>
            <a:r>
              <a:rPr lang="en-US" dirty="0" err="1"/>
              <a:t>nec</a:t>
            </a:r>
            <a:r>
              <a:rPr lang="en-US" dirty="0"/>
              <a:t> </a:t>
            </a:r>
            <a:r>
              <a:rPr lang="en-US" dirty="0" err="1"/>
              <a:t>lectus</a:t>
            </a:r>
            <a:r>
              <a:rPr lang="en-US" dirty="0"/>
              <a:t> </a:t>
            </a:r>
            <a:r>
              <a:rPr lang="en-US" dirty="0" err="1"/>
              <a:t>tellus</a:t>
            </a:r>
            <a:r>
              <a:rPr lang="en-US" dirty="0"/>
              <a:t>. </a:t>
            </a:r>
            <a:r>
              <a:rPr lang="en-US" dirty="0" err="1"/>
              <a:t>Curabitur</a:t>
            </a:r>
            <a:r>
              <a:rPr lang="en-US" dirty="0"/>
              <a:t> </a:t>
            </a:r>
            <a:r>
              <a:rPr lang="en-US" dirty="0" err="1"/>
              <a:t>eu</a:t>
            </a:r>
            <a:r>
              <a:rPr lang="en-US" dirty="0"/>
              <a:t> </a:t>
            </a:r>
            <a:r>
              <a:rPr lang="en-US" dirty="0" err="1"/>
              <a:t>lectus</a:t>
            </a:r>
            <a:r>
              <a:rPr lang="en-US" dirty="0"/>
              <a:t> </a:t>
            </a:r>
            <a:r>
              <a:rPr lang="en-US" dirty="0" err="1"/>
              <a:t>vel</a:t>
            </a:r>
            <a:r>
              <a:rPr lang="en-US" dirty="0"/>
              <a:t> ante </a:t>
            </a:r>
            <a:r>
              <a:rPr lang="en-US" dirty="0" err="1"/>
              <a:t>luctus</a:t>
            </a:r>
            <a:r>
              <a:rPr lang="en-US" dirty="0"/>
              <a:t> </a:t>
            </a:r>
            <a:r>
              <a:rPr lang="en-US" dirty="0" err="1"/>
              <a:t>condimentum</a:t>
            </a:r>
            <a:r>
              <a:rPr lang="en-US" dirty="0"/>
              <a:t>. </a:t>
            </a:r>
          </a:p>
        </p:txBody>
      </p:sp>
      <p:sp>
        <p:nvSpPr>
          <p:cNvPr id="6" name="Slide Number Placeholder 5">
            <a:extLst>
              <a:ext uri="{FF2B5EF4-FFF2-40B4-BE49-F238E27FC236}">
                <a16:creationId xmlns:a16="http://schemas.microsoft.com/office/drawing/2014/main" id="{EF8DD34D-77A2-024A-89C5-C9C9FF7EFA8B}"/>
              </a:ext>
            </a:extLst>
          </p:cNvPr>
          <p:cNvSpPr>
            <a:spLocks noGrp="1"/>
          </p:cNvSpPr>
          <p:nvPr>
            <p:ph type="sldNum" sz="quarter" idx="12"/>
          </p:nvPr>
        </p:nvSpPr>
        <p:spPr/>
        <p:txBody>
          <a:bodyPr/>
          <a:lstStyle/>
          <a:p>
            <a:fld id="{88AEDF26-E5C1-7243-A0E0-6304CF8365AC}" type="slidenum">
              <a:rPr lang="en-US" smtClean="0"/>
              <a:t>‹#›</a:t>
            </a:fld>
            <a:endParaRPr lang="en-US" dirty="0"/>
          </a:p>
        </p:txBody>
      </p:sp>
      <p:sp>
        <p:nvSpPr>
          <p:cNvPr id="7" name="Title 1">
            <a:extLst>
              <a:ext uri="{FF2B5EF4-FFF2-40B4-BE49-F238E27FC236}">
                <a16:creationId xmlns:a16="http://schemas.microsoft.com/office/drawing/2014/main" id="{54226C5F-8B57-A24B-B185-22B41FDD49A7}"/>
              </a:ext>
            </a:extLst>
          </p:cNvPr>
          <p:cNvSpPr>
            <a:spLocks noGrp="1"/>
          </p:cNvSpPr>
          <p:nvPr>
            <p:ph type="title" hasCustomPrompt="1"/>
          </p:nvPr>
        </p:nvSpPr>
        <p:spPr>
          <a:xfrm>
            <a:off x="1066800" y="1371600"/>
            <a:ext cx="10058400" cy="1057517"/>
          </a:xfrm>
          <a:prstGeom prst="rect">
            <a:avLst/>
          </a:prstGeom>
        </p:spPr>
        <p:txBody>
          <a:bodyPr lIns="0" tIns="0" rIns="0" bIns="0" anchor="t" anchorCtr="0"/>
          <a:lstStyle>
            <a:lvl1pPr>
              <a:lnSpc>
                <a:spcPct val="70000"/>
              </a:lnSpc>
              <a:defRPr sz="4000" b="1" i="0">
                <a:solidFill>
                  <a:srgbClr val="C00000"/>
                </a:solidFill>
                <a:latin typeface="Effra" panose="020B0603020203020204" pitchFamily="34" charset="0"/>
              </a:defRPr>
            </a:lvl1pPr>
          </a:lstStyle>
          <a:p>
            <a:r>
              <a:rPr lang="en-US" dirty="0"/>
              <a:t>2-Line Headline Here</a:t>
            </a:r>
            <a:br>
              <a:rPr lang="en-US" dirty="0"/>
            </a:br>
            <a:r>
              <a:rPr lang="en-US" dirty="0"/>
              <a:t>2-Line Headline Here</a:t>
            </a:r>
          </a:p>
        </p:txBody>
      </p:sp>
    </p:spTree>
    <p:extLst>
      <p:ext uri="{BB962C8B-B14F-4D97-AF65-F5344CB8AC3E}">
        <p14:creationId xmlns:p14="http://schemas.microsoft.com/office/powerpoint/2010/main" val="2692506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Line Hed &amp;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CB719A-F0E0-FD49-8262-6EEBC0D59516}"/>
              </a:ext>
            </a:extLst>
          </p:cNvPr>
          <p:cNvSpPr>
            <a:spLocks noGrp="1"/>
          </p:cNvSpPr>
          <p:nvPr>
            <p:ph type="body" idx="1" hasCustomPrompt="1"/>
          </p:nvPr>
        </p:nvSpPr>
        <p:spPr>
          <a:xfrm>
            <a:off x="1066800" y="2657061"/>
            <a:ext cx="10058400" cy="2618859"/>
          </a:xfrm>
          <a:prstGeom prst="rect">
            <a:avLst/>
          </a:prstGeom>
        </p:spPr>
        <p:txBody>
          <a:bodyPr lIns="0" tIns="0" rIns="0" bIns="0"/>
          <a:lstStyle>
            <a:lvl1pPr marL="0" indent="0">
              <a:buNone/>
              <a:defRPr sz="2000" b="0" i="0">
                <a:solidFill>
                  <a:schemeClr val="tx1"/>
                </a:solidFill>
                <a:latin typeface="Museo Slab 300" panose="02000000000000000000" pitchFamily="2" charset="77"/>
              </a:defRPr>
            </a:lvl1pPr>
            <a:lvl2pPr marL="236538" indent="-225425">
              <a:buFont typeface="Arial" panose="020B0604020202020204" pitchFamily="34" charset="0"/>
              <a:buChar char="•"/>
              <a:tabLst/>
              <a:defRPr sz="2000" b="0" i="0">
                <a:solidFill>
                  <a:schemeClr val="tx1"/>
                </a:solidFill>
                <a:latin typeface="Museo Slab 300" panose="02000000000000000000" pitchFamily="2" charset="77"/>
              </a:defRPr>
            </a:lvl2pPr>
            <a:lvl3pPr marL="520700" indent="-284163">
              <a:buFont typeface="Courier New" panose="02070309020205020404" pitchFamily="49" charset="0"/>
              <a:buChar char="o"/>
              <a:tabLst/>
              <a:defRPr sz="1800" b="0" i="0">
                <a:solidFill>
                  <a:schemeClr val="tx1"/>
                </a:solidFill>
                <a:latin typeface="Museo Slab 300" panose="02000000000000000000" pitchFamily="2" charset="77"/>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Intro text here</a:t>
            </a:r>
          </a:p>
          <a:p>
            <a:pPr lvl="1"/>
            <a:r>
              <a:rPr lang="en-US" dirty="0"/>
              <a:t>Bulleted text here (second level)</a:t>
            </a:r>
          </a:p>
          <a:p>
            <a:pPr lvl="2"/>
            <a:r>
              <a:rPr lang="en-US" dirty="0"/>
              <a:t>Sub Bullet Here (third level)</a:t>
            </a:r>
          </a:p>
        </p:txBody>
      </p:sp>
      <p:sp>
        <p:nvSpPr>
          <p:cNvPr id="6" name="Slide Number Placeholder 5">
            <a:extLst>
              <a:ext uri="{FF2B5EF4-FFF2-40B4-BE49-F238E27FC236}">
                <a16:creationId xmlns:a16="http://schemas.microsoft.com/office/drawing/2014/main" id="{EF8DD34D-77A2-024A-89C5-C9C9FF7EFA8B}"/>
              </a:ext>
            </a:extLst>
          </p:cNvPr>
          <p:cNvSpPr>
            <a:spLocks noGrp="1"/>
          </p:cNvSpPr>
          <p:nvPr>
            <p:ph type="sldNum" sz="quarter" idx="12"/>
          </p:nvPr>
        </p:nvSpPr>
        <p:spPr/>
        <p:txBody>
          <a:bodyPr/>
          <a:lstStyle/>
          <a:p>
            <a:fld id="{88AEDF26-E5C1-7243-A0E0-6304CF8365AC}" type="slidenum">
              <a:rPr lang="en-US" smtClean="0"/>
              <a:t>‹#›</a:t>
            </a:fld>
            <a:endParaRPr lang="en-US" dirty="0"/>
          </a:p>
        </p:txBody>
      </p:sp>
      <p:sp>
        <p:nvSpPr>
          <p:cNvPr id="7" name="Title 1">
            <a:extLst>
              <a:ext uri="{FF2B5EF4-FFF2-40B4-BE49-F238E27FC236}">
                <a16:creationId xmlns:a16="http://schemas.microsoft.com/office/drawing/2014/main" id="{8043F018-346F-8048-9611-88C8A9C8012A}"/>
              </a:ext>
            </a:extLst>
          </p:cNvPr>
          <p:cNvSpPr>
            <a:spLocks noGrp="1"/>
          </p:cNvSpPr>
          <p:nvPr>
            <p:ph type="title" hasCustomPrompt="1"/>
          </p:nvPr>
        </p:nvSpPr>
        <p:spPr>
          <a:xfrm>
            <a:off x="1066800" y="1371600"/>
            <a:ext cx="10058400" cy="1057517"/>
          </a:xfrm>
          <a:prstGeom prst="rect">
            <a:avLst/>
          </a:prstGeom>
        </p:spPr>
        <p:txBody>
          <a:bodyPr lIns="0" tIns="0" rIns="0" bIns="0" anchor="t" anchorCtr="0"/>
          <a:lstStyle>
            <a:lvl1pPr>
              <a:lnSpc>
                <a:spcPct val="70000"/>
              </a:lnSpc>
              <a:defRPr sz="4000" b="1" i="0">
                <a:solidFill>
                  <a:srgbClr val="C00000"/>
                </a:solidFill>
                <a:latin typeface="Effra" panose="020B0603020203020204" pitchFamily="34" charset="0"/>
              </a:defRPr>
            </a:lvl1pPr>
          </a:lstStyle>
          <a:p>
            <a:r>
              <a:rPr lang="en-US" dirty="0"/>
              <a:t>2-Line Headline Here</a:t>
            </a:r>
            <a:br>
              <a:rPr lang="en-US" dirty="0"/>
            </a:br>
            <a:r>
              <a:rPr lang="en-US" dirty="0"/>
              <a:t>2-Line Headline Here</a:t>
            </a:r>
          </a:p>
        </p:txBody>
      </p:sp>
    </p:spTree>
    <p:extLst>
      <p:ext uri="{BB962C8B-B14F-4D97-AF65-F5344CB8AC3E}">
        <p14:creationId xmlns:p14="http://schemas.microsoft.com/office/powerpoint/2010/main" val="1510669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Line Hed, Bullets, Photo">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CB719A-F0E0-FD49-8262-6EEBC0D59516}"/>
              </a:ext>
            </a:extLst>
          </p:cNvPr>
          <p:cNvSpPr>
            <a:spLocks noGrp="1"/>
          </p:cNvSpPr>
          <p:nvPr>
            <p:ph type="body" idx="1" hasCustomPrompt="1"/>
          </p:nvPr>
        </p:nvSpPr>
        <p:spPr>
          <a:xfrm>
            <a:off x="1066800" y="2673410"/>
            <a:ext cx="4533900" cy="2776206"/>
          </a:xfrm>
          <a:prstGeom prst="rect">
            <a:avLst/>
          </a:prstGeom>
        </p:spPr>
        <p:txBody>
          <a:bodyPr lIns="0" tIns="0" rIns="0" bIns="0"/>
          <a:lstStyle>
            <a:lvl1pPr marL="0" indent="0">
              <a:buNone/>
              <a:defRPr sz="2000" b="0" i="0">
                <a:solidFill>
                  <a:schemeClr val="tx1"/>
                </a:solidFill>
                <a:latin typeface="Museo Slab 300" panose="02000000000000000000" pitchFamily="2" charset="77"/>
              </a:defRPr>
            </a:lvl1pPr>
            <a:lvl2pPr marL="236538" indent="-225425">
              <a:buFont typeface="Arial" panose="020B0604020202020204" pitchFamily="34" charset="0"/>
              <a:buChar char="•"/>
              <a:tabLst/>
              <a:defRPr sz="2000" b="0" i="0">
                <a:solidFill>
                  <a:schemeClr val="tx1"/>
                </a:solidFill>
                <a:latin typeface="Museo Slab 300" panose="02000000000000000000" pitchFamily="2" charset="77"/>
              </a:defRPr>
            </a:lvl2pPr>
            <a:lvl3pPr marL="520700" indent="-284163">
              <a:buFont typeface="Courier New" panose="02070309020205020404" pitchFamily="49" charset="0"/>
              <a:buChar char="o"/>
              <a:tabLst/>
              <a:defRPr sz="1800" b="0" i="0">
                <a:solidFill>
                  <a:schemeClr val="tx1"/>
                </a:solidFill>
                <a:latin typeface="Museo Slab 300" panose="02000000000000000000" pitchFamily="2" charset="77"/>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Intro text here</a:t>
            </a:r>
          </a:p>
          <a:p>
            <a:pPr lvl="1"/>
            <a:r>
              <a:rPr lang="en-US" dirty="0"/>
              <a:t>Bulleted text here (second level)</a:t>
            </a:r>
          </a:p>
          <a:p>
            <a:pPr lvl="2"/>
            <a:r>
              <a:rPr lang="en-US" dirty="0"/>
              <a:t>Sub Bullet Here (third level)</a:t>
            </a:r>
          </a:p>
        </p:txBody>
      </p:sp>
      <p:sp>
        <p:nvSpPr>
          <p:cNvPr id="6" name="Slide Number Placeholder 5">
            <a:extLst>
              <a:ext uri="{FF2B5EF4-FFF2-40B4-BE49-F238E27FC236}">
                <a16:creationId xmlns:a16="http://schemas.microsoft.com/office/drawing/2014/main" id="{EF8DD34D-77A2-024A-89C5-C9C9FF7EFA8B}"/>
              </a:ext>
            </a:extLst>
          </p:cNvPr>
          <p:cNvSpPr>
            <a:spLocks noGrp="1"/>
          </p:cNvSpPr>
          <p:nvPr>
            <p:ph type="sldNum" sz="quarter" idx="12"/>
          </p:nvPr>
        </p:nvSpPr>
        <p:spPr/>
        <p:txBody>
          <a:bodyPr/>
          <a:lstStyle/>
          <a:p>
            <a:fld id="{88AEDF26-E5C1-7243-A0E0-6304CF8365AC}" type="slidenum">
              <a:rPr lang="en-US" smtClean="0"/>
              <a:t>‹#›</a:t>
            </a:fld>
            <a:endParaRPr lang="en-US" dirty="0"/>
          </a:p>
        </p:txBody>
      </p:sp>
      <p:sp>
        <p:nvSpPr>
          <p:cNvPr id="5" name="Picture Placeholder 2">
            <a:extLst>
              <a:ext uri="{FF2B5EF4-FFF2-40B4-BE49-F238E27FC236}">
                <a16:creationId xmlns:a16="http://schemas.microsoft.com/office/drawing/2014/main" id="{F4250903-B030-CF43-AE7E-EE2BBCEB42E0}"/>
              </a:ext>
            </a:extLst>
          </p:cNvPr>
          <p:cNvSpPr>
            <a:spLocks noGrp="1" noChangeAspect="1"/>
          </p:cNvSpPr>
          <p:nvPr>
            <p:ph type="pic" idx="13"/>
          </p:nvPr>
        </p:nvSpPr>
        <p:spPr>
          <a:xfrm>
            <a:off x="5854149" y="2673410"/>
            <a:ext cx="5271052" cy="2990789"/>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9" name="Title 1">
            <a:extLst>
              <a:ext uri="{FF2B5EF4-FFF2-40B4-BE49-F238E27FC236}">
                <a16:creationId xmlns:a16="http://schemas.microsoft.com/office/drawing/2014/main" id="{90B192BA-045B-C84C-A282-DFA15F466CA7}"/>
              </a:ext>
            </a:extLst>
          </p:cNvPr>
          <p:cNvSpPr>
            <a:spLocks noGrp="1"/>
          </p:cNvSpPr>
          <p:nvPr>
            <p:ph type="title" hasCustomPrompt="1"/>
          </p:nvPr>
        </p:nvSpPr>
        <p:spPr>
          <a:xfrm>
            <a:off x="1066800" y="1371600"/>
            <a:ext cx="10058400" cy="1057517"/>
          </a:xfrm>
          <a:prstGeom prst="rect">
            <a:avLst/>
          </a:prstGeom>
        </p:spPr>
        <p:txBody>
          <a:bodyPr lIns="0" tIns="0" rIns="0" bIns="0" anchor="t" anchorCtr="0"/>
          <a:lstStyle>
            <a:lvl1pPr>
              <a:lnSpc>
                <a:spcPct val="70000"/>
              </a:lnSpc>
              <a:defRPr sz="4000" b="1" i="0">
                <a:solidFill>
                  <a:srgbClr val="C00000"/>
                </a:solidFill>
                <a:latin typeface="Effra" panose="020B0603020203020204" pitchFamily="34" charset="0"/>
              </a:defRPr>
            </a:lvl1pPr>
          </a:lstStyle>
          <a:p>
            <a:r>
              <a:rPr lang="en-US" dirty="0"/>
              <a:t>2-Line Headline Here</a:t>
            </a:r>
            <a:br>
              <a:rPr lang="en-US" dirty="0"/>
            </a:br>
            <a:r>
              <a:rPr lang="en-US" dirty="0"/>
              <a:t>2-Line Headline Here</a:t>
            </a:r>
          </a:p>
        </p:txBody>
      </p:sp>
    </p:spTree>
    <p:extLst>
      <p:ext uri="{BB962C8B-B14F-4D97-AF65-F5344CB8AC3E}">
        <p14:creationId xmlns:p14="http://schemas.microsoft.com/office/powerpoint/2010/main" val="2683376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d, Bullets, Photo">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CB719A-F0E0-FD49-8262-6EEBC0D59516}"/>
              </a:ext>
            </a:extLst>
          </p:cNvPr>
          <p:cNvSpPr>
            <a:spLocks noGrp="1"/>
          </p:cNvSpPr>
          <p:nvPr>
            <p:ph type="body" idx="1" hasCustomPrompt="1"/>
          </p:nvPr>
        </p:nvSpPr>
        <p:spPr>
          <a:xfrm>
            <a:off x="1066800" y="2200971"/>
            <a:ext cx="4161183" cy="2618859"/>
          </a:xfrm>
          <a:prstGeom prst="rect">
            <a:avLst/>
          </a:prstGeom>
        </p:spPr>
        <p:txBody>
          <a:bodyPr lIns="0" tIns="0" rIns="0" bIns="0"/>
          <a:lstStyle>
            <a:lvl1pPr marL="0" indent="0">
              <a:buNone/>
              <a:defRPr sz="2000" b="0" i="0">
                <a:solidFill>
                  <a:schemeClr val="tx1"/>
                </a:solidFill>
                <a:latin typeface="Museo Slab 300" panose="02000000000000000000" pitchFamily="2" charset="77"/>
              </a:defRPr>
            </a:lvl1pPr>
            <a:lvl2pPr marL="236538" indent="-225425">
              <a:buFont typeface="Arial" panose="020B0604020202020204" pitchFamily="34" charset="0"/>
              <a:buChar char="•"/>
              <a:tabLst/>
              <a:defRPr sz="2000" b="0" i="0">
                <a:solidFill>
                  <a:schemeClr val="tx1"/>
                </a:solidFill>
                <a:latin typeface="Museo Slab 300" panose="02000000000000000000" pitchFamily="2" charset="77"/>
              </a:defRPr>
            </a:lvl2pPr>
            <a:lvl3pPr marL="520700" indent="-284163">
              <a:buFont typeface="Courier New" panose="02070309020205020404" pitchFamily="49" charset="0"/>
              <a:buChar char="o"/>
              <a:tabLst/>
              <a:defRPr sz="1800" b="0" i="0">
                <a:solidFill>
                  <a:schemeClr val="tx1"/>
                </a:solidFill>
                <a:latin typeface="Museo Slab 300" panose="02000000000000000000" pitchFamily="2" charset="77"/>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Intro text here</a:t>
            </a:r>
          </a:p>
          <a:p>
            <a:pPr lvl="1"/>
            <a:r>
              <a:rPr lang="en-US" dirty="0"/>
              <a:t>Bulleted text here (second level)</a:t>
            </a:r>
          </a:p>
          <a:p>
            <a:pPr lvl="2"/>
            <a:r>
              <a:rPr lang="en-US" dirty="0"/>
              <a:t>Sub Bullet Here (third level)</a:t>
            </a:r>
          </a:p>
        </p:txBody>
      </p:sp>
      <p:sp>
        <p:nvSpPr>
          <p:cNvPr id="6" name="Slide Number Placeholder 5">
            <a:extLst>
              <a:ext uri="{FF2B5EF4-FFF2-40B4-BE49-F238E27FC236}">
                <a16:creationId xmlns:a16="http://schemas.microsoft.com/office/drawing/2014/main" id="{EF8DD34D-77A2-024A-89C5-C9C9FF7EFA8B}"/>
              </a:ext>
            </a:extLst>
          </p:cNvPr>
          <p:cNvSpPr>
            <a:spLocks noGrp="1"/>
          </p:cNvSpPr>
          <p:nvPr>
            <p:ph type="sldNum" sz="quarter" idx="12"/>
          </p:nvPr>
        </p:nvSpPr>
        <p:spPr/>
        <p:txBody>
          <a:bodyPr/>
          <a:lstStyle/>
          <a:p>
            <a:fld id="{88AEDF26-E5C1-7243-A0E0-6304CF8365AC}" type="slidenum">
              <a:rPr lang="en-US" smtClean="0"/>
              <a:t>‹#›</a:t>
            </a:fld>
            <a:endParaRPr lang="en-US" dirty="0"/>
          </a:p>
        </p:txBody>
      </p:sp>
      <p:sp>
        <p:nvSpPr>
          <p:cNvPr id="5" name="Picture Placeholder 2">
            <a:extLst>
              <a:ext uri="{FF2B5EF4-FFF2-40B4-BE49-F238E27FC236}">
                <a16:creationId xmlns:a16="http://schemas.microsoft.com/office/drawing/2014/main" id="{02ACA7CA-9F25-CF44-B760-F691AC4EA8BD}"/>
              </a:ext>
            </a:extLst>
          </p:cNvPr>
          <p:cNvSpPr>
            <a:spLocks noGrp="1" noChangeAspect="1"/>
          </p:cNvSpPr>
          <p:nvPr>
            <p:ph type="pic" idx="13"/>
          </p:nvPr>
        </p:nvSpPr>
        <p:spPr>
          <a:xfrm>
            <a:off x="5854148" y="1320800"/>
            <a:ext cx="5271052" cy="4343400"/>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9" name="Title 1">
            <a:extLst>
              <a:ext uri="{FF2B5EF4-FFF2-40B4-BE49-F238E27FC236}">
                <a16:creationId xmlns:a16="http://schemas.microsoft.com/office/drawing/2014/main" id="{90EBC2C5-6FE6-D04D-B1F3-21C30C798A28}"/>
              </a:ext>
            </a:extLst>
          </p:cNvPr>
          <p:cNvSpPr>
            <a:spLocks noGrp="1"/>
          </p:cNvSpPr>
          <p:nvPr>
            <p:ph type="title" hasCustomPrompt="1"/>
          </p:nvPr>
        </p:nvSpPr>
        <p:spPr>
          <a:xfrm>
            <a:off x="1066800" y="1371601"/>
            <a:ext cx="4161183" cy="829370"/>
          </a:xfrm>
          <a:prstGeom prst="rect">
            <a:avLst/>
          </a:prstGeom>
        </p:spPr>
        <p:txBody>
          <a:bodyPr lIns="0" tIns="0" rIns="0" bIns="0" anchor="t" anchorCtr="0"/>
          <a:lstStyle>
            <a:lvl1pPr>
              <a:lnSpc>
                <a:spcPct val="70000"/>
              </a:lnSpc>
              <a:defRPr sz="4000" b="1" i="0">
                <a:latin typeface="Effra" panose="020B0603020203020204" pitchFamily="34" charset="0"/>
              </a:defRPr>
            </a:lvl1pPr>
          </a:lstStyle>
          <a:p>
            <a:r>
              <a:rPr lang="en-US" dirty="0"/>
              <a:t>Headline Here</a:t>
            </a:r>
          </a:p>
        </p:txBody>
      </p:sp>
    </p:spTree>
    <p:extLst>
      <p:ext uri="{BB962C8B-B14F-4D97-AF65-F5344CB8AC3E}">
        <p14:creationId xmlns:p14="http://schemas.microsoft.com/office/powerpoint/2010/main" val="149041454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d, Bullets, 2 Photo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CB719A-F0E0-FD49-8262-6EEBC0D59516}"/>
              </a:ext>
            </a:extLst>
          </p:cNvPr>
          <p:cNvSpPr>
            <a:spLocks noGrp="1"/>
          </p:cNvSpPr>
          <p:nvPr>
            <p:ph type="body" idx="1" hasCustomPrompt="1"/>
          </p:nvPr>
        </p:nvSpPr>
        <p:spPr>
          <a:xfrm>
            <a:off x="1066800" y="2241611"/>
            <a:ext cx="4161183" cy="2618859"/>
          </a:xfrm>
          <a:prstGeom prst="rect">
            <a:avLst/>
          </a:prstGeom>
        </p:spPr>
        <p:txBody>
          <a:bodyPr lIns="0" tIns="0" rIns="0" bIns="0"/>
          <a:lstStyle>
            <a:lvl1pPr marL="0" indent="0">
              <a:buNone/>
              <a:defRPr sz="2000" b="0" i="0">
                <a:solidFill>
                  <a:schemeClr val="tx1"/>
                </a:solidFill>
                <a:latin typeface="Museo Slab 300" panose="02000000000000000000" pitchFamily="2" charset="77"/>
              </a:defRPr>
            </a:lvl1pPr>
            <a:lvl2pPr marL="236538" indent="-225425">
              <a:buFont typeface="Arial" panose="020B0604020202020204" pitchFamily="34" charset="0"/>
              <a:buChar char="•"/>
              <a:tabLst/>
              <a:defRPr sz="2000" b="0" i="0">
                <a:solidFill>
                  <a:schemeClr val="tx1"/>
                </a:solidFill>
                <a:latin typeface="Museo Slab 300" panose="02000000000000000000" pitchFamily="2" charset="77"/>
              </a:defRPr>
            </a:lvl2pPr>
            <a:lvl3pPr marL="520700" indent="-284163">
              <a:buFont typeface="Courier New" panose="02070309020205020404" pitchFamily="49" charset="0"/>
              <a:buChar char="o"/>
              <a:tabLst/>
              <a:defRPr sz="1800" b="0" i="0">
                <a:solidFill>
                  <a:schemeClr val="tx1"/>
                </a:solidFill>
                <a:latin typeface="Museo Slab 300" panose="02000000000000000000" pitchFamily="2" charset="77"/>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Intro text here</a:t>
            </a:r>
          </a:p>
          <a:p>
            <a:pPr lvl="1"/>
            <a:r>
              <a:rPr lang="en-US" dirty="0"/>
              <a:t>Bulleted text here (second level)</a:t>
            </a:r>
          </a:p>
          <a:p>
            <a:pPr lvl="2"/>
            <a:r>
              <a:rPr lang="en-US" dirty="0"/>
              <a:t>Sub Bullet Here (third level)</a:t>
            </a:r>
          </a:p>
        </p:txBody>
      </p:sp>
      <p:sp>
        <p:nvSpPr>
          <p:cNvPr id="6" name="Slide Number Placeholder 5">
            <a:extLst>
              <a:ext uri="{FF2B5EF4-FFF2-40B4-BE49-F238E27FC236}">
                <a16:creationId xmlns:a16="http://schemas.microsoft.com/office/drawing/2014/main" id="{EF8DD34D-77A2-024A-89C5-C9C9FF7EFA8B}"/>
              </a:ext>
            </a:extLst>
          </p:cNvPr>
          <p:cNvSpPr>
            <a:spLocks noGrp="1"/>
          </p:cNvSpPr>
          <p:nvPr>
            <p:ph type="sldNum" sz="quarter" idx="12"/>
          </p:nvPr>
        </p:nvSpPr>
        <p:spPr/>
        <p:txBody>
          <a:bodyPr/>
          <a:lstStyle/>
          <a:p>
            <a:fld id="{88AEDF26-E5C1-7243-A0E0-6304CF8365AC}" type="slidenum">
              <a:rPr lang="en-US" smtClean="0"/>
              <a:t>‹#›</a:t>
            </a:fld>
            <a:endParaRPr lang="en-US" dirty="0"/>
          </a:p>
        </p:txBody>
      </p:sp>
      <p:sp>
        <p:nvSpPr>
          <p:cNvPr id="5" name="Picture Placeholder 2">
            <a:extLst>
              <a:ext uri="{FF2B5EF4-FFF2-40B4-BE49-F238E27FC236}">
                <a16:creationId xmlns:a16="http://schemas.microsoft.com/office/drawing/2014/main" id="{02ACA7CA-9F25-CF44-B760-F691AC4EA8BD}"/>
              </a:ext>
            </a:extLst>
          </p:cNvPr>
          <p:cNvSpPr>
            <a:spLocks noGrp="1" noChangeAspect="1"/>
          </p:cNvSpPr>
          <p:nvPr>
            <p:ph type="pic" idx="13"/>
          </p:nvPr>
        </p:nvSpPr>
        <p:spPr>
          <a:xfrm>
            <a:off x="8537712" y="1320800"/>
            <a:ext cx="2587487" cy="4343400"/>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7" name="Picture Placeholder 2">
            <a:extLst>
              <a:ext uri="{FF2B5EF4-FFF2-40B4-BE49-F238E27FC236}">
                <a16:creationId xmlns:a16="http://schemas.microsoft.com/office/drawing/2014/main" id="{40B6BCCE-F513-9C40-8FD6-36D2B624AFC0}"/>
              </a:ext>
            </a:extLst>
          </p:cNvPr>
          <p:cNvSpPr>
            <a:spLocks noGrp="1" noChangeAspect="1"/>
          </p:cNvSpPr>
          <p:nvPr>
            <p:ph type="pic" idx="14"/>
          </p:nvPr>
        </p:nvSpPr>
        <p:spPr>
          <a:xfrm>
            <a:off x="5854148" y="1320800"/>
            <a:ext cx="2589575" cy="4343400"/>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9" name="Title 1">
            <a:extLst>
              <a:ext uri="{FF2B5EF4-FFF2-40B4-BE49-F238E27FC236}">
                <a16:creationId xmlns:a16="http://schemas.microsoft.com/office/drawing/2014/main" id="{06482A70-B2D2-524C-9B65-16C829D5BCDF}"/>
              </a:ext>
            </a:extLst>
          </p:cNvPr>
          <p:cNvSpPr>
            <a:spLocks noGrp="1"/>
          </p:cNvSpPr>
          <p:nvPr>
            <p:ph type="title" hasCustomPrompt="1"/>
          </p:nvPr>
        </p:nvSpPr>
        <p:spPr>
          <a:xfrm>
            <a:off x="1066800" y="1371601"/>
            <a:ext cx="4161183" cy="829370"/>
          </a:xfrm>
          <a:prstGeom prst="rect">
            <a:avLst/>
          </a:prstGeom>
        </p:spPr>
        <p:txBody>
          <a:bodyPr lIns="0" tIns="0" rIns="0" bIns="0" anchor="t" anchorCtr="0"/>
          <a:lstStyle>
            <a:lvl1pPr>
              <a:lnSpc>
                <a:spcPct val="70000"/>
              </a:lnSpc>
              <a:defRPr sz="4000" b="1" i="0">
                <a:latin typeface="Effra" panose="020B0603020203020204" pitchFamily="34" charset="0"/>
              </a:defRPr>
            </a:lvl1pPr>
          </a:lstStyle>
          <a:p>
            <a:r>
              <a:rPr lang="en-US" dirty="0"/>
              <a:t>Headline Here</a:t>
            </a:r>
          </a:p>
        </p:txBody>
      </p:sp>
    </p:spTree>
    <p:extLst>
      <p:ext uri="{BB962C8B-B14F-4D97-AF65-F5344CB8AC3E}">
        <p14:creationId xmlns:p14="http://schemas.microsoft.com/office/powerpoint/2010/main" val="2633336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5ED3A6E-17FB-0B44-86DE-DACABB0A1DC2}"/>
              </a:ext>
            </a:extLst>
          </p:cNvPr>
          <p:cNvSpPr>
            <a:spLocks noGrp="1"/>
          </p:cNvSpPr>
          <p:nvPr>
            <p:ph type="sldNum" sz="quarter" idx="4"/>
          </p:nvPr>
        </p:nvSpPr>
        <p:spPr>
          <a:xfrm>
            <a:off x="8457156" y="6286521"/>
            <a:ext cx="2743200" cy="365125"/>
          </a:xfrm>
          <a:prstGeom prst="rect">
            <a:avLst/>
          </a:prstGeom>
        </p:spPr>
        <p:txBody>
          <a:bodyPr vert="horz" lIns="91440" tIns="45720" rIns="91440" bIns="45720" rtlCol="0" anchor="ctr"/>
          <a:lstStyle>
            <a:lvl1pPr algn="r">
              <a:defRPr sz="1000" b="1" i="0">
                <a:solidFill>
                  <a:schemeClr val="tx1">
                    <a:tint val="75000"/>
                  </a:schemeClr>
                </a:solidFill>
                <a:latin typeface="Museo Slab 900" panose="02000000000000000000" pitchFamily="2" charset="77"/>
              </a:defRPr>
            </a:lvl1pPr>
          </a:lstStyle>
          <a:p>
            <a:fld id="{88AEDF26-E5C1-7243-A0E0-6304CF8365AC}" type="slidenum">
              <a:rPr lang="en-US" smtClean="0"/>
              <a:pPr/>
              <a:t>‹#›</a:t>
            </a:fld>
            <a:endParaRPr lang="en-US" dirty="0"/>
          </a:p>
        </p:txBody>
      </p:sp>
      <p:pic>
        <p:nvPicPr>
          <p:cNvPr id="12" name="Picture 11">
            <a:extLst>
              <a:ext uri="{FF2B5EF4-FFF2-40B4-BE49-F238E27FC236}">
                <a16:creationId xmlns:a16="http://schemas.microsoft.com/office/drawing/2014/main" id="{0C0FC680-BCA4-DA4A-9A1F-DC208AC0EC25}"/>
              </a:ext>
            </a:extLst>
          </p:cNvPr>
          <p:cNvPicPr>
            <a:picLocks noChangeAspect="1"/>
          </p:cNvPicPr>
          <p:nvPr userDrawn="1"/>
        </p:nvPicPr>
        <p:blipFill>
          <a:blip r:embed="rId16"/>
          <a:stretch>
            <a:fillRect/>
          </a:stretch>
        </p:blipFill>
        <p:spPr>
          <a:xfrm>
            <a:off x="11975699" y="0"/>
            <a:ext cx="216301" cy="6858000"/>
          </a:xfrm>
          <a:prstGeom prst="rect">
            <a:avLst/>
          </a:prstGeom>
        </p:spPr>
      </p:pic>
      <p:pic>
        <p:nvPicPr>
          <p:cNvPr id="16" name="Picture 15">
            <a:extLst>
              <a:ext uri="{FF2B5EF4-FFF2-40B4-BE49-F238E27FC236}">
                <a16:creationId xmlns:a16="http://schemas.microsoft.com/office/drawing/2014/main" id="{515E99B1-C4F1-1540-A13C-B1992CB83523}"/>
              </a:ext>
            </a:extLst>
          </p:cNvPr>
          <p:cNvPicPr>
            <a:picLocks noChangeAspect="1"/>
          </p:cNvPicPr>
          <p:nvPr userDrawn="1"/>
        </p:nvPicPr>
        <p:blipFill>
          <a:blip r:embed="rId17"/>
          <a:stretch>
            <a:fillRect/>
          </a:stretch>
        </p:blipFill>
        <p:spPr>
          <a:xfrm>
            <a:off x="0" y="0"/>
            <a:ext cx="216301" cy="6858000"/>
          </a:xfrm>
          <a:prstGeom prst="rect">
            <a:avLst/>
          </a:prstGeom>
        </p:spPr>
      </p:pic>
      <p:pic>
        <p:nvPicPr>
          <p:cNvPr id="19" name="Picture 18">
            <a:extLst>
              <a:ext uri="{FF2B5EF4-FFF2-40B4-BE49-F238E27FC236}">
                <a16:creationId xmlns:a16="http://schemas.microsoft.com/office/drawing/2014/main" id="{13C55571-0A5A-D246-AF01-A70D3543FB52}"/>
              </a:ext>
            </a:extLst>
          </p:cNvPr>
          <p:cNvPicPr>
            <a:picLocks noChangeAspect="1"/>
          </p:cNvPicPr>
          <p:nvPr userDrawn="1"/>
        </p:nvPicPr>
        <p:blipFill>
          <a:blip r:embed="rId18"/>
          <a:stretch>
            <a:fillRect/>
          </a:stretch>
        </p:blipFill>
        <p:spPr>
          <a:xfrm>
            <a:off x="1066800" y="381250"/>
            <a:ext cx="2609241" cy="440998"/>
          </a:xfrm>
          <a:prstGeom prst="rect">
            <a:avLst/>
          </a:prstGeom>
        </p:spPr>
      </p:pic>
      <p:pic>
        <p:nvPicPr>
          <p:cNvPr id="23" name="Picture 22">
            <a:extLst>
              <a:ext uri="{FF2B5EF4-FFF2-40B4-BE49-F238E27FC236}">
                <a16:creationId xmlns:a16="http://schemas.microsoft.com/office/drawing/2014/main" id="{BBF26E46-FAD2-8547-891D-91EB61F1B1F8}"/>
              </a:ext>
            </a:extLst>
          </p:cNvPr>
          <p:cNvPicPr>
            <a:picLocks noChangeAspect="1"/>
          </p:cNvPicPr>
          <p:nvPr userDrawn="1"/>
        </p:nvPicPr>
        <p:blipFill>
          <a:blip r:embed="rId19"/>
          <a:stretch>
            <a:fillRect/>
          </a:stretch>
        </p:blipFill>
        <p:spPr>
          <a:xfrm>
            <a:off x="1066800" y="6162805"/>
            <a:ext cx="1021875" cy="376107"/>
          </a:xfrm>
          <a:prstGeom prst="rect">
            <a:avLst/>
          </a:prstGeom>
        </p:spPr>
      </p:pic>
      <p:cxnSp>
        <p:nvCxnSpPr>
          <p:cNvPr id="25" name="Straight Connector 24">
            <a:extLst>
              <a:ext uri="{FF2B5EF4-FFF2-40B4-BE49-F238E27FC236}">
                <a16:creationId xmlns:a16="http://schemas.microsoft.com/office/drawing/2014/main" id="{7CA43318-4440-544C-AE8C-40AD793C5E00}"/>
              </a:ext>
            </a:extLst>
          </p:cNvPr>
          <p:cNvCxnSpPr/>
          <p:nvPr userDrawn="1"/>
        </p:nvCxnSpPr>
        <p:spPr>
          <a:xfrm>
            <a:off x="1066800" y="5999967"/>
            <a:ext cx="10058400" cy="0"/>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737103"/>
      </p:ext>
    </p:extLst>
  </p:cSld>
  <p:clrMap bg1="lt1" tx1="dk1" bg2="lt2" tx2="dk2" accent1="accent1" accent2="accent2" accent3="accent3" accent4="accent4" accent5="accent5" accent6="accent6" hlink="hlink" folHlink="folHlink"/>
  <p:sldLayoutIdLst>
    <p:sldLayoutId id="2147483670" r:id="rId1"/>
    <p:sldLayoutId id="2147483649" r:id="rId2"/>
    <p:sldLayoutId id="2147483666" r:id="rId3"/>
    <p:sldLayoutId id="2147483667" r:id="rId4"/>
    <p:sldLayoutId id="2147483651" r:id="rId5"/>
    <p:sldLayoutId id="2147483660" r:id="rId6"/>
    <p:sldLayoutId id="2147483662" r:id="rId7"/>
    <p:sldLayoutId id="2147483661" r:id="rId8"/>
    <p:sldLayoutId id="2147483663" r:id="rId9"/>
    <p:sldLayoutId id="2147483664" r:id="rId10"/>
    <p:sldLayoutId id="2147483665" r:id="rId11"/>
    <p:sldLayoutId id="2147483655" r:id="rId12"/>
    <p:sldLayoutId id="2147483668" r:id="rId13"/>
    <p:sldLayoutId id="2147483669"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72" userDrawn="1">
          <p15:clr>
            <a:srgbClr val="F26B43"/>
          </p15:clr>
        </p15:guide>
        <p15:guide id="2" pos="7008" userDrawn="1">
          <p15:clr>
            <a:srgbClr val="F26B43"/>
          </p15:clr>
        </p15:guide>
        <p15:guide id="3" orient="horz" pos="8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90383-ED20-364A-9B09-D79C2B08BB7C}"/>
              </a:ext>
            </a:extLst>
          </p:cNvPr>
          <p:cNvSpPr>
            <a:spLocks noGrp="1"/>
          </p:cNvSpPr>
          <p:nvPr>
            <p:ph type="ctrTitle"/>
          </p:nvPr>
        </p:nvSpPr>
        <p:spPr>
          <a:xfrm>
            <a:off x="1019283" y="1653872"/>
            <a:ext cx="9834248" cy="3294702"/>
          </a:xfrm>
        </p:spPr>
        <p:txBody>
          <a:bodyPr/>
          <a:lstStyle/>
          <a:p>
            <a:pPr algn="ctr">
              <a:lnSpc>
                <a:spcPct val="100000"/>
              </a:lnSpc>
            </a:pPr>
            <a:r>
              <a:rPr lang="en-US" sz="2800" dirty="0">
                <a:latin typeface="Effra Heavy" panose="020B0603020203020204"/>
                <a:cs typeface="Arial" panose="020B0604020202020204" pitchFamily="34" charset="0"/>
              </a:rPr>
              <a:t>SPONSORSHIPS AND BRAND PARTNERSHIPS WORKING GROUP: </a:t>
            </a:r>
            <a:r>
              <a:rPr lang="en-US" sz="2800" b="0" dirty="0">
                <a:latin typeface="Effra Heavy" panose="020B0603020203020204"/>
                <a:cs typeface="Arial" panose="020B0604020202020204" pitchFamily="34" charset="0"/>
              </a:rPr>
              <a:t>​ </a:t>
            </a:r>
            <a:br>
              <a:rPr lang="en-US" sz="2800" b="0" dirty="0">
                <a:latin typeface="Effra Heavy" panose="020B0603020203020204"/>
                <a:cs typeface="Arial" panose="020B0604020202020204" pitchFamily="34" charset="0"/>
              </a:rPr>
            </a:br>
            <a:r>
              <a:rPr lang="en-US" sz="2800" dirty="0">
                <a:latin typeface="Effra Heavy" panose="020B0603020203020204"/>
              </a:rPr>
              <a:t>Executive Summary - April 2021</a:t>
            </a:r>
            <a:br>
              <a:rPr lang="en-US" sz="2800" dirty="0">
                <a:latin typeface="Effra Heavy" panose="020B0603020203020204"/>
              </a:rPr>
            </a:br>
            <a:br>
              <a:rPr lang="en-US" sz="2800" dirty="0">
                <a:latin typeface="Effra Heavy" panose="020B0603020203020204"/>
              </a:rPr>
            </a:br>
            <a:r>
              <a:rPr lang="en-US" sz="2800" b="0" dirty="0">
                <a:latin typeface="Effra Heavy" panose="020B0603020203020204"/>
                <a:cs typeface="Arial" panose="020B0604020202020204" pitchFamily="34" charset="0"/>
              </a:rPr>
              <a:t>Optimizing Campus Cultural, Athletic &amp; Facilities Resources</a:t>
            </a:r>
            <a:br>
              <a:rPr lang="en-US" sz="2800" b="0" dirty="0">
                <a:latin typeface="Effra Heavy" panose="020B0603020203020204"/>
                <a:cs typeface="Arial" panose="020B0604020202020204" pitchFamily="34" charset="0"/>
              </a:rPr>
            </a:br>
            <a:br>
              <a:rPr lang="en-US" sz="2800" dirty="0">
                <a:latin typeface="Effra Heavy" panose="020B0603020203020204"/>
                <a:cs typeface="Arial" panose="020B0604020202020204" pitchFamily="34" charset="0"/>
              </a:rPr>
            </a:br>
            <a:r>
              <a:rPr lang="en-US" sz="2800" dirty="0">
                <a:latin typeface="Arial" panose="020B0604020202020204" pitchFamily="34" charset="0"/>
                <a:cs typeface="Arial" panose="020B0604020202020204" pitchFamily="34" charset="0"/>
              </a:rPr>
              <a:t>​</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CFF41F7-7E80-204B-B3D5-E896CFE2CC2A}"/>
              </a:ext>
            </a:extLst>
          </p:cNvPr>
          <p:cNvSpPr>
            <a:spLocks noGrp="1"/>
          </p:cNvSpPr>
          <p:nvPr>
            <p:ph type="sldNum" sz="quarter" idx="12"/>
          </p:nvPr>
        </p:nvSpPr>
        <p:spPr/>
        <p:txBody>
          <a:bodyPr/>
          <a:lstStyle/>
          <a:p>
            <a:fld id="{88AEDF26-E5C1-7243-A0E0-6304CF8365AC}" type="slidenum">
              <a:rPr lang="en-US" smtClean="0"/>
              <a:pPr/>
              <a:t>1</a:t>
            </a:fld>
            <a:endParaRPr lang="en-US" dirty="0"/>
          </a:p>
        </p:txBody>
      </p:sp>
    </p:spTree>
    <p:extLst>
      <p:ext uri="{BB962C8B-B14F-4D97-AF65-F5344CB8AC3E}">
        <p14:creationId xmlns:p14="http://schemas.microsoft.com/office/powerpoint/2010/main" val="1885986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692D08-976F-5F4E-9BF3-81305F0A26C7}"/>
              </a:ext>
            </a:extLst>
          </p:cNvPr>
          <p:cNvSpPr>
            <a:spLocks noGrp="1"/>
          </p:cNvSpPr>
          <p:nvPr>
            <p:ph type="title"/>
          </p:nvPr>
        </p:nvSpPr>
        <p:spPr>
          <a:xfrm>
            <a:off x="1066800" y="1366840"/>
            <a:ext cx="10058400" cy="521738"/>
          </a:xfrm>
        </p:spPr>
        <p:txBody>
          <a:bodyPr/>
          <a:lstStyle/>
          <a:p>
            <a:r>
              <a:rPr lang="en-US" sz="2800" dirty="0">
                <a:latin typeface="Effra" panose="020B0603020203020204"/>
                <a:ea typeface="Verdana" panose="020B0604030504040204" pitchFamily="34" charset="0"/>
              </a:rPr>
              <a:t>Sponsorships Proposal</a:t>
            </a:r>
          </a:p>
        </p:txBody>
      </p:sp>
      <p:sp>
        <p:nvSpPr>
          <p:cNvPr id="3" name="Text Placeholder 2">
            <a:extLst>
              <a:ext uri="{FF2B5EF4-FFF2-40B4-BE49-F238E27FC236}">
                <a16:creationId xmlns:a16="http://schemas.microsoft.com/office/drawing/2014/main" id="{AAD20444-1D96-0E46-B9E2-D4DCF86EDF15}"/>
              </a:ext>
            </a:extLst>
          </p:cNvPr>
          <p:cNvSpPr>
            <a:spLocks noGrp="1"/>
          </p:cNvSpPr>
          <p:nvPr>
            <p:ph type="body" idx="1"/>
          </p:nvPr>
        </p:nvSpPr>
        <p:spPr>
          <a:xfrm>
            <a:off x="1112357" y="1965601"/>
            <a:ext cx="9888908" cy="3990991"/>
          </a:xfrm>
        </p:spPr>
        <p:txBody>
          <a:bodyPr/>
          <a:lstStyle/>
          <a:p>
            <a:r>
              <a:rPr lang="en-US" sz="2400" b="1" dirty="0">
                <a:latin typeface="+mn-lt"/>
              </a:rPr>
              <a:t>Initiative Type: </a:t>
            </a:r>
            <a:r>
              <a:rPr lang="en-US" sz="2400" dirty="0">
                <a:latin typeface="+mn-lt"/>
              </a:rPr>
              <a:t>Revenue enhancer related to establishment of brand partnerships with companies</a:t>
            </a:r>
          </a:p>
          <a:p>
            <a:r>
              <a:rPr lang="en-US" sz="2400" b="1" dirty="0">
                <a:latin typeface="+mn-lt"/>
              </a:rPr>
              <a:t>Problem Statement: </a:t>
            </a:r>
            <a:r>
              <a:rPr lang="en-US" sz="2400" dirty="0">
                <a:latin typeface="+mn-lt"/>
              </a:rPr>
              <a:t>Stony Brook is not capitalizing on opportunities to generate revenue through strategic partnerships with local and national businesses. </a:t>
            </a:r>
          </a:p>
          <a:p>
            <a:r>
              <a:rPr lang="en-US" sz="2400" b="1" dirty="0">
                <a:latin typeface="+mn-lt"/>
              </a:rPr>
              <a:t>Opportunity: </a:t>
            </a:r>
            <a:r>
              <a:rPr lang="en-US" sz="2400" dirty="0">
                <a:latin typeface="+mn-lt"/>
              </a:rPr>
              <a:t>Create a new sponsorships function that will work with campus units in addition to stakeholders like faculty and staff to build revenue-generating relationships with local and national businesses. </a:t>
            </a:r>
          </a:p>
        </p:txBody>
      </p:sp>
      <p:sp>
        <p:nvSpPr>
          <p:cNvPr id="2" name="Slide Number Placeholder 1">
            <a:extLst>
              <a:ext uri="{FF2B5EF4-FFF2-40B4-BE49-F238E27FC236}">
                <a16:creationId xmlns:a16="http://schemas.microsoft.com/office/drawing/2014/main" id="{1AD79058-4FA1-C44F-B978-3F625A50DBB5}"/>
              </a:ext>
            </a:extLst>
          </p:cNvPr>
          <p:cNvSpPr>
            <a:spLocks noGrp="1"/>
          </p:cNvSpPr>
          <p:nvPr>
            <p:ph type="sldNum" sz="quarter" idx="12"/>
          </p:nvPr>
        </p:nvSpPr>
        <p:spPr/>
        <p:txBody>
          <a:bodyPr/>
          <a:lstStyle/>
          <a:p>
            <a:fld id="{88AEDF26-E5C1-7243-A0E0-6304CF8365AC}" type="slidenum">
              <a:rPr lang="en-US" smtClean="0"/>
              <a:t>2</a:t>
            </a:fld>
            <a:endParaRPr lang="en-US" dirty="0"/>
          </a:p>
        </p:txBody>
      </p:sp>
    </p:spTree>
    <p:extLst>
      <p:ext uri="{BB962C8B-B14F-4D97-AF65-F5344CB8AC3E}">
        <p14:creationId xmlns:p14="http://schemas.microsoft.com/office/powerpoint/2010/main" val="570957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692D08-976F-5F4E-9BF3-81305F0A26C7}"/>
              </a:ext>
            </a:extLst>
          </p:cNvPr>
          <p:cNvSpPr>
            <a:spLocks noGrp="1"/>
          </p:cNvSpPr>
          <p:nvPr>
            <p:ph type="title"/>
          </p:nvPr>
        </p:nvSpPr>
        <p:spPr>
          <a:xfrm>
            <a:off x="1066800" y="1349079"/>
            <a:ext cx="10058400" cy="521738"/>
          </a:xfrm>
        </p:spPr>
        <p:txBody>
          <a:bodyPr/>
          <a:lstStyle/>
          <a:p>
            <a:r>
              <a:rPr lang="en-US" sz="2800" dirty="0">
                <a:latin typeface="Effra" panose="020B0603020203020204"/>
                <a:ea typeface="Verdana" panose="020B0604030504040204" pitchFamily="34" charset="0"/>
              </a:rPr>
              <a:t>Current State: Existing Sponsorships</a:t>
            </a:r>
          </a:p>
        </p:txBody>
      </p:sp>
      <p:sp>
        <p:nvSpPr>
          <p:cNvPr id="6" name="Google Shape;120;gab7e2e419c_0_0"/>
          <p:cNvSpPr txBox="1">
            <a:spLocks/>
          </p:cNvSpPr>
          <p:nvPr/>
        </p:nvSpPr>
        <p:spPr>
          <a:xfrm>
            <a:off x="952977" y="1788161"/>
            <a:ext cx="3423503" cy="625676"/>
          </a:xfrm>
          <a:prstGeom prst="rect">
            <a:avLst/>
          </a:prstGeom>
        </p:spPr>
        <p:txBody>
          <a:bodyPr spcFirstLastPara="1" vert="horz" wrap="square" lIns="91425" tIns="45700" rIns="91425" bIns="45700" rtlCol="0" anchor="t" anchorCtr="0">
            <a:noAutofit/>
          </a:bodyPr>
          <a:lstStyle>
            <a:lvl1pPr marL="0" indent="0" algn="l" defTabSz="914400" rtl="0" eaLnBrk="1" latinLnBrk="0" hangingPunct="1">
              <a:lnSpc>
                <a:spcPct val="100000"/>
              </a:lnSpc>
              <a:spcBef>
                <a:spcPts val="0"/>
              </a:spcBef>
              <a:buFont typeface="Arial" panose="020B0604020202020204" pitchFamily="34" charset="0"/>
              <a:buNone/>
              <a:defRPr sz="1200" b="0" i="0" kern="1200" baseline="0">
                <a:solidFill>
                  <a:srgbClr val="828383"/>
                </a:solidFill>
                <a:latin typeface="Museo Slab 100" charset="0"/>
                <a:ea typeface="Museo Slab 100" charset="0"/>
                <a:cs typeface="Museo Slab 100"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500" b="1" dirty="0" err="1">
                <a:solidFill>
                  <a:srgbClr val="000000"/>
                </a:solidFill>
                <a:latin typeface="Calibri" panose="020F0502020204030204" pitchFamily="34" charset="0"/>
                <a:cs typeface="Calibri" panose="020F0502020204030204" pitchFamily="34" charset="0"/>
              </a:rPr>
              <a:t>Softheon</a:t>
            </a:r>
            <a:r>
              <a:rPr lang="en-US" sz="1500" b="1" dirty="0">
                <a:solidFill>
                  <a:srgbClr val="000000"/>
                </a:solidFill>
                <a:latin typeface="Calibri" panose="020F0502020204030204" pitchFamily="34" charset="0"/>
                <a:cs typeface="Calibri" panose="020F0502020204030204" pitchFamily="34" charset="0"/>
              </a:rPr>
              <a:t> Wolf Ride Bike Share Program </a:t>
            </a:r>
          </a:p>
          <a:p>
            <a:pPr marL="285750" indent="-285750">
              <a:buFont typeface="Arial" panose="020B0604020202020204" pitchFamily="34" charset="0"/>
              <a:buChar char="•"/>
            </a:pPr>
            <a:endParaRPr lang="en-US" sz="1500" b="1" dirty="0">
              <a:solidFill>
                <a:srgbClr val="000000"/>
              </a:solidFill>
              <a:latin typeface="Calibri" panose="020F0502020204030204" pitchFamily="34" charset="0"/>
              <a:cs typeface="Calibri" panose="020F0502020204030204" pitchFamily="34" charset="0"/>
            </a:endParaRPr>
          </a:p>
        </p:txBody>
      </p:sp>
      <p:pic>
        <p:nvPicPr>
          <p:cNvPr id="8" name="Picture 2" descr="Softheo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1525" y="2281610"/>
            <a:ext cx="1894288" cy="4705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Wolf Ride Bike Share"/>
          <p:cNvPicPr>
            <a:picLocks noChangeAspect="1"/>
          </p:cNvPicPr>
          <p:nvPr/>
        </p:nvPicPr>
        <p:blipFill>
          <a:blip r:embed="rId3"/>
          <a:stretch>
            <a:fillRect/>
          </a:stretch>
        </p:blipFill>
        <p:spPr>
          <a:xfrm>
            <a:off x="1063937" y="2874975"/>
            <a:ext cx="2829465" cy="364646"/>
          </a:xfrm>
          <a:prstGeom prst="rect">
            <a:avLst/>
          </a:prstGeom>
        </p:spPr>
      </p:pic>
      <p:pic>
        <p:nvPicPr>
          <p:cNvPr id="9" name="Picture 4" descr="Softheon Wolf Ride Bike Share bicycles parke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0118" b="12314"/>
          <a:stretch/>
        </p:blipFill>
        <p:spPr bwMode="auto">
          <a:xfrm>
            <a:off x="1479644" y="3572815"/>
            <a:ext cx="2070340" cy="18932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007999" y="1788161"/>
            <a:ext cx="3128513" cy="553998"/>
          </a:xfrm>
          <a:prstGeom prst="rect">
            <a:avLst/>
          </a:prstGeom>
        </p:spPr>
        <p:txBody>
          <a:bodyPr wrap="square">
            <a:spAutoFit/>
          </a:bodyPr>
          <a:lstStyle/>
          <a:p>
            <a:r>
              <a:rPr lang="en-US" sz="1500" b="1" dirty="0">
                <a:solidFill>
                  <a:srgbClr val="000000"/>
                </a:solidFill>
                <a:latin typeface="Calibri" panose="020F0502020204030204" pitchFamily="34" charset="0"/>
                <a:cs typeface="Calibri" panose="020F0502020204030204" pitchFamily="34" charset="0"/>
              </a:rPr>
              <a:t>Coca Cola Pouring Rights Agreement</a:t>
            </a:r>
          </a:p>
          <a:p>
            <a:pPr lvl="1"/>
            <a:r>
              <a:rPr lang="en-US" sz="1500" b="1" dirty="0">
                <a:solidFill>
                  <a:srgbClr val="990000"/>
                </a:solidFill>
                <a:latin typeface="Calibri" panose="020F0502020204030204" pitchFamily="34" charset="0"/>
                <a:cs typeface="Calibri" panose="020F0502020204030204" pitchFamily="34" charset="0"/>
              </a:rPr>
              <a:t>$9.6M </a:t>
            </a:r>
            <a:r>
              <a:rPr lang="en-US" sz="1500" b="1" dirty="0">
                <a:solidFill>
                  <a:srgbClr val="000000"/>
                </a:solidFill>
                <a:latin typeface="Calibri" panose="020F0502020204030204" pitchFamily="34" charset="0"/>
                <a:cs typeface="Calibri" panose="020F0502020204030204" pitchFamily="34" charset="0"/>
              </a:rPr>
              <a:t>in value over 10 years </a:t>
            </a:r>
          </a:p>
        </p:txBody>
      </p:sp>
      <p:pic>
        <p:nvPicPr>
          <p:cNvPr id="14" name="Picture 12" descr="Coca-Cola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0598" y="2616817"/>
            <a:ext cx="843315" cy="51631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oca-Cola vending machin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36565" y="3347184"/>
            <a:ext cx="1671380" cy="111380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Stony Brook Seawolves Coca-Cola tru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79217" y="4646236"/>
            <a:ext cx="2186077" cy="163955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8928375" y="1824000"/>
            <a:ext cx="2337884" cy="553998"/>
          </a:xfrm>
          <a:prstGeom prst="rect">
            <a:avLst/>
          </a:prstGeom>
        </p:spPr>
        <p:txBody>
          <a:bodyPr wrap="none">
            <a:spAutoFit/>
          </a:bodyPr>
          <a:lstStyle/>
          <a:p>
            <a:pPr algn="ctr"/>
            <a:r>
              <a:rPr lang="en-US" sz="1500" b="1" dirty="0">
                <a:solidFill>
                  <a:srgbClr val="000000"/>
                </a:solidFill>
                <a:latin typeface="Calibri" panose="020F0502020204030204" pitchFamily="34" charset="0"/>
                <a:cs typeface="Calibri" panose="020F0502020204030204" pitchFamily="34" charset="0"/>
              </a:rPr>
              <a:t>Island Federal Credit Union</a:t>
            </a:r>
            <a:br>
              <a:rPr lang="en-US" sz="1500" b="1" dirty="0">
                <a:solidFill>
                  <a:srgbClr val="000000"/>
                </a:solidFill>
                <a:latin typeface="Calibri" panose="020F0502020204030204" pitchFamily="34" charset="0"/>
                <a:cs typeface="Calibri" panose="020F0502020204030204" pitchFamily="34" charset="0"/>
              </a:rPr>
            </a:br>
            <a:r>
              <a:rPr lang="en-US" sz="1500" b="1" dirty="0">
                <a:solidFill>
                  <a:srgbClr val="990000"/>
                </a:solidFill>
                <a:latin typeface="Calibri" panose="020F0502020204030204" pitchFamily="34" charset="0"/>
                <a:cs typeface="Calibri" panose="020F0502020204030204" pitchFamily="34" charset="0"/>
              </a:rPr>
              <a:t>$7M </a:t>
            </a:r>
            <a:r>
              <a:rPr lang="en-US" sz="1500" b="1" dirty="0">
                <a:solidFill>
                  <a:srgbClr val="000000"/>
                </a:solidFill>
                <a:latin typeface="Calibri" panose="020F0502020204030204" pitchFamily="34" charset="0"/>
                <a:cs typeface="Calibri" panose="020F0502020204030204" pitchFamily="34" charset="0"/>
              </a:rPr>
              <a:t>over 10 years </a:t>
            </a:r>
            <a:endParaRPr lang="en-US" sz="1500" dirty="0">
              <a:solidFill>
                <a:srgbClr val="000000"/>
              </a:solidFill>
              <a:latin typeface="Calibri" panose="020F0502020204030204" pitchFamily="34" charset="0"/>
              <a:cs typeface="Calibri" panose="020F0502020204030204" pitchFamily="34" charset="0"/>
            </a:endParaRPr>
          </a:p>
        </p:txBody>
      </p:sp>
      <p:pic>
        <p:nvPicPr>
          <p:cNvPr id="13" name="Picture 10" descr="Island Federal Credit Union logo"/>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3029" b="41828"/>
          <a:stretch/>
        </p:blipFill>
        <p:spPr bwMode="auto">
          <a:xfrm>
            <a:off x="9420027" y="2630044"/>
            <a:ext cx="1354580" cy="4728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sland Federal Credit Union Arena buildi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9145" b="39346"/>
          <a:stretch/>
        </p:blipFill>
        <p:spPr bwMode="auto">
          <a:xfrm>
            <a:off x="9029113" y="3422978"/>
            <a:ext cx="2136408" cy="66510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Stony Brook Film Festival logo"/>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98065" y="4317540"/>
            <a:ext cx="2198504" cy="1099252"/>
          </a:xfrm>
          <a:prstGeom prst="rect">
            <a:avLst/>
          </a:prstGeom>
        </p:spPr>
      </p:pic>
      <p:pic>
        <p:nvPicPr>
          <p:cNvPr id="17" name="Picture 2" descr="Island Federal debit card with wolfie graphic"/>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24582" r="21124"/>
          <a:stretch/>
        </p:blipFill>
        <p:spPr bwMode="auto">
          <a:xfrm>
            <a:off x="9428793" y="5635383"/>
            <a:ext cx="1337049" cy="950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AD79058-4FA1-C44F-B978-3F625A50DBB5}"/>
              </a:ext>
            </a:extLst>
          </p:cNvPr>
          <p:cNvSpPr>
            <a:spLocks noGrp="1"/>
          </p:cNvSpPr>
          <p:nvPr>
            <p:ph type="sldNum" sz="quarter" idx="12"/>
          </p:nvPr>
        </p:nvSpPr>
        <p:spPr/>
        <p:txBody>
          <a:bodyPr/>
          <a:lstStyle/>
          <a:p>
            <a:fld id="{88AEDF26-E5C1-7243-A0E0-6304CF8365AC}" type="slidenum">
              <a:rPr lang="en-US" smtClean="0"/>
              <a:t>3</a:t>
            </a:fld>
            <a:endParaRPr lang="en-US" dirty="0"/>
          </a:p>
        </p:txBody>
      </p:sp>
    </p:spTree>
    <p:extLst>
      <p:ext uri="{BB962C8B-B14F-4D97-AF65-F5344CB8AC3E}">
        <p14:creationId xmlns:p14="http://schemas.microsoft.com/office/powerpoint/2010/main" val="2562250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981AE-F8A8-9549-BCC2-0E55C7E3282F}"/>
              </a:ext>
            </a:extLst>
          </p:cNvPr>
          <p:cNvSpPr>
            <a:spLocks noGrp="1"/>
          </p:cNvSpPr>
          <p:nvPr>
            <p:ph type="title"/>
          </p:nvPr>
        </p:nvSpPr>
        <p:spPr>
          <a:xfrm>
            <a:off x="1057747" y="1056447"/>
            <a:ext cx="4813112" cy="535971"/>
          </a:xfrm>
        </p:spPr>
        <p:txBody>
          <a:bodyPr/>
          <a:lstStyle/>
          <a:p>
            <a:r>
              <a:rPr lang="en-US" sz="2800" dirty="0">
                <a:latin typeface="Effra" panose="020B0603020203020204"/>
                <a:ea typeface="Verdana" panose="020B0604030504040204" pitchFamily="34" charset="0"/>
              </a:rPr>
              <a:t>Why Sponsorships?</a:t>
            </a:r>
          </a:p>
        </p:txBody>
      </p:sp>
      <p:pic>
        <p:nvPicPr>
          <p:cNvPr id="34" name="Picture 2" descr="Chronicle of Higher Education log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5232" b="33051"/>
          <a:stretch/>
        </p:blipFill>
        <p:spPr bwMode="auto">
          <a:xfrm>
            <a:off x="964288" y="1663230"/>
            <a:ext cx="3520875" cy="58626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Image of headline: Welcome to the Sponsored Campus. More parts of the college experience are up for sale than ever before, experts say."/>
          <p:cNvPicPr>
            <a:picLocks noChangeAspect="1"/>
          </p:cNvPicPr>
          <p:nvPr/>
        </p:nvPicPr>
        <p:blipFill rotWithShape="1">
          <a:blip r:embed="rId3"/>
          <a:srcRect b="25697"/>
          <a:stretch/>
        </p:blipFill>
        <p:spPr>
          <a:xfrm>
            <a:off x="1023737" y="2239759"/>
            <a:ext cx="3882367" cy="712837"/>
          </a:xfrm>
          <a:prstGeom prst="rect">
            <a:avLst/>
          </a:prstGeom>
        </p:spPr>
      </p:pic>
      <p:pic>
        <p:nvPicPr>
          <p:cNvPr id="38" name="Picture 6" descr="The Wall Street Journal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4002" y="3203325"/>
            <a:ext cx="3754606" cy="53816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descr="Image of headline: Want to Hawk Coffee on Campus? Not Without Internships and Background on the Beans.">
            <a:extLst>
              <a:ext uri="{FF2B5EF4-FFF2-40B4-BE49-F238E27FC236}">
                <a16:creationId xmlns:a16="http://schemas.microsoft.com/office/drawing/2014/main" id="{952D9972-27EC-CD45-861A-053D14A80DBA}"/>
              </a:ext>
            </a:extLst>
          </p:cNvPr>
          <p:cNvGrpSpPr/>
          <p:nvPr/>
        </p:nvGrpSpPr>
        <p:grpSpPr>
          <a:xfrm>
            <a:off x="1002120" y="3627980"/>
            <a:ext cx="4659030" cy="1067545"/>
            <a:chOff x="662151" y="3817549"/>
            <a:chExt cx="4659030" cy="1067545"/>
          </a:xfrm>
        </p:grpSpPr>
        <p:pic>
          <p:nvPicPr>
            <p:cNvPr id="35" name="Picture 34"/>
            <p:cNvPicPr>
              <a:picLocks noChangeAspect="1"/>
            </p:cNvPicPr>
            <p:nvPr/>
          </p:nvPicPr>
          <p:blipFill rotWithShape="1">
            <a:blip r:embed="rId5"/>
            <a:srcRect r="55379" b="65201"/>
            <a:stretch/>
          </p:blipFill>
          <p:spPr>
            <a:xfrm>
              <a:off x="662151" y="3817549"/>
              <a:ext cx="4071525" cy="305989"/>
            </a:xfrm>
            <a:prstGeom prst="rect">
              <a:avLst/>
            </a:prstGeom>
          </p:spPr>
        </p:pic>
        <p:pic>
          <p:nvPicPr>
            <p:cNvPr id="36" name="Picture 35"/>
            <p:cNvPicPr>
              <a:picLocks noChangeAspect="1"/>
            </p:cNvPicPr>
            <p:nvPr/>
          </p:nvPicPr>
          <p:blipFill rotWithShape="1">
            <a:blip r:embed="rId5"/>
            <a:srcRect l="45062" b="59998"/>
            <a:stretch/>
          </p:blipFill>
          <p:spPr>
            <a:xfrm>
              <a:off x="715584" y="4194350"/>
              <a:ext cx="4605597" cy="323157"/>
            </a:xfrm>
            <a:prstGeom prst="rect">
              <a:avLst/>
            </a:prstGeom>
          </p:spPr>
        </p:pic>
        <p:pic>
          <p:nvPicPr>
            <p:cNvPr id="37" name="Picture 36"/>
            <p:cNvPicPr>
              <a:picLocks noChangeAspect="1"/>
            </p:cNvPicPr>
            <p:nvPr/>
          </p:nvPicPr>
          <p:blipFill rotWithShape="1">
            <a:blip r:embed="rId5"/>
            <a:srcRect t="35476" r="82303" b="26336"/>
            <a:stretch/>
          </p:blipFill>
          <p:spPr>
            <a:xfrm>
              <a:off x="699670" y="4571067"/>
              <a:ext cx="1510166" cy="314027"/>
            </a:xfrm>
            <a:prstGeom prst="rect">
              <a:avLst/>
            </a:prstGeom>
          </p:spPr>
        </p:pic>
      </p:grpSp>
      <p:pic>
        <p:nvPicPr>
          <p:cNvPr id="40" name="Picture 2" descr="UB University Business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5860" y="5172893"/>
            <a:ext cx="2654736" cy="61113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Paid attention: Digital signage in higher ed. &#10;&#10;Higher ed institutions increasingly find revenue through digital signage platforms."/>
          <p:cNvPicPr>
            <a:picLocks noChangeAspect="1"/>
          </p:cNvPicPr>
          <p:nvPr/>
        </p:nvPicPr>
        <p:blipFill>
          <a:blip r:embed="rId7"/>
          <a:stretch>
            <a:fillRect/>
          </a:stretch>
        </p:blipFill>
        <p:spPr>
          <a:xfrm>
            <a:off x="1055553" y="5934449"/>
            <a:ext cx="3462610" cy="617600"/>
          </a:xfrm>
          <a:prstGeom prst="rect">
            <a:avLst/>
          </a:prstGeom>
        </p:spPr>
      </p:pic>
      <p:graphicFrame>
        <p:nvGraphicFramePr>
          <p:cNvPr id="19" name="Table 18"/>
          <p:cNvGraphicFramePr>
            <a:graphicFrameLocks noGrp="1"/>
          </p:cNvGraphicFramePr>
          <p:nvPr>
            <p:extLst>
              <p:ext uri="{D42A27DB-BD31-4B8C-83A1-F6EECF244321}">
                <p14:modId xmlns:p14="http://schemas.microsoft.com/office/powerpoint/2010/main" val="4214787738"/>
              </p:ext>
            </p:extLst>
          </p:nvPr>
        </p:nvGraphicFramePr>
        <p:xfrm>
          <a:off x="6321142" y="666683"/>
          <a:ext cx="5137897" cy="1833259"/>
        </p:xfrm>
        <a:graphic>
          <a:graphicData uri="http://schemas.openxmlformats.org/drawingml/2006/table">
            <a:tbl>
              <a:tblPr firstRow="1" bandRow="1">
                <a:tableStyleId>{2D5ABB26-0587-4C30-8999-92F81FD0307C}</a:tableStyleId>
              </a:tblPr>
              <a:tblGrid>
                <a:gridCol w="5137897">
                  <a:extLst>
                    <a:ext uri="{9D8B030D-6E8A-4147-A177-3AD203B41FA5}">
                      <a16:colId xmlns:a16="http://schemas.microsoft.com/office/drawing/2014/main" val="20000"/>
                    </a:ext>
                  </a:extLst>
                </a:gridCol>
              </a:tblGrid>
              <a:tr h="1833259">
                <a:tc>
                  <a:txBody>
                    <a:bodyPr/>
                    <a:lstStyle/>
                    <a:p>
                      <a:pPr>
                        <a:spcBef>
                          <a:spcPts val="500"/>
                        </a:spcBef>
                      </a:pPr>
                      <a:r>
                        <a:rPr lang="en-US" sz="1800" b="1" dirty="0"/>
                        <a:t>Sponsorships by the Numbers</a:t>
                      </a:r>
                    </a:p>
                  </a:txBody>
                  <a:tcPr marL="182880" marR="182880" marT="210312" marB="18288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bl>
          </a:graphicData>
        </a:graphic>
      </p:graphicFrame>
      <p:grpSp>
        <p:nvGrpSpPr>
          <p:cNvPr id="20" name="Group 19">
            <a:extLst>
              <a:ext uri="{C183D7F6-B498-43B3-948B-1728B52AA6E4}">
                <adec:decorative xmlns:adec="http://schemas.microsoft.com/office/drawing/2017/decorative" val="1"/>
              </a:ext>
            </a:extLst>
          </p:cNvPr>
          <p:cNvGrpSpPr/>
          <p:nvPr/>
        </p:nvGrpSpPr>
        <p:grpSpPr bwMode="gray">
          <a:xfrm>
            <a:off x="10742303" y="677099"/>
            <a:ext cx="504237" cy="336914"/>
            <a:chOff x="4411101" y="2003891"/>
            <a:chExt cx="271672" cy="181522"/>
          </a:xfrm>
        </p:grpSpPr>
        <p:sp>
          <p:nvSpPr>
            <p:cNvPr id="21" name="Rectangle 20"/>
            <p:cNvSpPr/>
            <p:nvPr/>
          </p:nvSpPr>
          <p:spPr bwMode="gray">
            <a:xfrm>
              <a:off x="4411101" y="2003891"/>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2" name="Round Same Side Corner Rectangle 21"/>
            <p:cNvSpPr/>
            <p:nvPr/>
          </p:nvSpPr>
          <p:spPr bwMode="gray">
            <a:xfrm rot="10800000">
              <a:off x="4411101" y="2003891"/>
              <a:ext cx="213772" cy="181521"/>
            </a:xfrm>
            <a:prstGeom prst="round2SameRect">
              <a:avLst/>
            </a:prstGeom>
            <a:solidFill>
              <a:schemeClr val="bg1"/>
            </a:solidFill>
            <a:ln w="19050" cap="flat" cmpd="sng" algn="ctr">
              <a:solidFill>
                <a:srgbClr val="AB15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3" name="Freeform 22"/>
            <p:cNvSpPr/>
            <p:nvPr/>
          </p:nvSpPr>
          <p:spPr bwMode="gray">
            <a:xfrm rot="1510923" flipV="1">
              <a:off x="4475718" y="2014056"/>
              <a:ext cx="84539" cy="164592"/>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rgbClr val="AB1500"/>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a:solidFill>
                  <a:schemeClr val="bg2"/>
                </a:solidFill>
              </a:endParaRPr>
            </a:p>
          </p:txBody>
        </p:sp>
      </p:grpSp>
      <p:sp>
        <p:nvSpPr>
          <p:cNvPr id="25" name="TextBox 24"/>
          <p:cNvSpPr txBox="1"/>
          <p:nvPr/>
        </p:nvSpPr>
        <p:spPr bwMode="gray">
          <a:xfrm>
            <a:off x="6516152" y="1244407"/>
            <a:ext cx="966966" cy="1415772"/>
          </a:xfrm>
          <a:prstGeom prst="rect">
            <a:avLst/>
          </a:prstGeom>
          <a:noFill/>
        </p:spPr>
        <p:txBody>
          <a:bodyPr wrap="square" lIns="0" tIns="0" rIns="0" bIns="0" rtlCol="0">
            <a:spAutoFit/>
          </a:bodyPr>
          <a:lstStyle/>
          <a:p>
            <a:r>
              <a:rPr lang="en-US" sz="2500" b="1" dirty="0">
                <a:solidFill>
                  <a:srgbClr val="AB1500"/>
                </a:solidFill>
                <a:latin typeface="+mj-lt"/>
              </a:rPr>
              <a:t>14</a:t>
            </a:r>
          </a:p>
          <a:p>
            <a:pPr lvl="0"/>
            <a:r>
              <a:rPr lang="en-US" sz="1400" dirty="0">
                <a:solidFill>
                  <a:prstClr val="black"/>
                </a:solidFill>
              </a:rPr>
              <a:t>Number of Universities</a:t>
            </a:r>
            <a:br>
              <a:rPr lang="en-US" sz="1400" dirty="0">
                <a:solidFill>
                  <a:prstClr val="black"/>
                </a:solidFill>
              </a:rPr>
            </a:br>
            <a:r>
              <a:rPr lang="en-US" sz="1400" dirty="0">
                <a:solidFill>
                  <a:prstClr val="black"/>
                </a:solidFill>
              </a:rPr>
              <a:t>Interviewed</a:t>
            </a:r>
            <a:endParaRPr lang="en-US" sz="1400" baseline="30000" dirty="0">
              <a:solidFill>
                <a:prstClr val="black"/>
              </a:solidFill>
            </a:endParaRPr>
          </a:p>
          <a:p>
            <a:endParaRPr lang="en-US" sz="2500" b="1" dirty="0">
              <a:solidFill>
                <a:srgbClr val="AB1500"/>
              </a:solidFill>
              <a:latin typeface="+mj-lt"/>
            </a:endParaRPr>
          </a:p>
        </p:txBody>
      </p:sp>
      <p:sp>
        <p:nvSpPr>
          <p:cNvPr id="51" name="TextBox 50"/>
          <p:cNvSpPr txBox="1"/>
          <p:nvPr/>
        </p:nvSpPr>
        <p:spPr bwMode="gray">
          <a:xfrm>
            <a:off x="7970311" y="1250318"/>
            <a:ext cx="1474507" cy="1415772"/>
          </a:xfrm>
          <a:prstGeom prst="rect">
            <a:avLst/>
          </a:prstGeom>
          <a:noFill/>
        </p:spPr>
        <p:txBody>
          <a:bodyPr wrap="square" lIns="0" tIns="0" rIns="0" bIns="0" rtlCol="0">
            <a:spAutoFit/>
          </a:bodyPr>
          <a:lstStyle/>
          <a:p>
            <a:r>
              <a:rPr lang="en-US" sz="2500" b="1" dirty="0">
                <a:solidFill>
                  <a:srgbClr val="AB1500"/>
                </a:solidFill>
                <a:latin typeface="+mj-lt"/>
              </a:rPr>
              <a:t>&lt;50</a:t>
            </a:r>
          </a:p>
          <a:p>
            <a:pPr lvl="0"/>
            <a:r>
              <a:rPr lang="en-US" sz="1400" dirty="0">
                <a:solidFill>
                  <a:prstClr val="black"/>
                </a:solidFill>
              </a:rPr>
              <a:t>Number of Institutions with Sponsorship Offices</a:t>
            </a:r>
            <a:endParaRPr lang="en-US" sz="1400" baseline="30000" dirty="0">
              <a:solidFill>
                <a:prstClr val="black"/>
              </a:solidFill>
            </a:endParaRPr>
          </a:p>
          <a:p>
            <a:endParaRPr lang="en-US" sz="2500" b="1" dirty="0">
              <a:solidFill>
                <a:srgbClr val="AB1500"/>
              </a:solidFill>
              <a:latin typeface="+mj-lt"/>
            </a:endParaRPr>
          </a:p>
        </p:txBody>
      </p:sp>
      <p:sp>
        <p:nvSpPr>
          <p:cNvPr id="49" name="TextBox 48"/>
          <p:cNvSpPr txBox="1"/>
          <p:nvPr/>
        </p:nvSpPr>
        <p:spPr bwMode="gray">
          <a:xfrm>
            <a:off x="9778130" y="1244407"/>
            <a:ext cx="1502667" cy="1415772"/>
          </a:xfrm>
          <a:prstGeom prst="rect">
            <a:avLst/>
          </a:prstGeom>
          <a:noFill/>
        </p:spPr>
        <p:txBody>
          <a:bodyPr wrap="square" lIns="0" tIns="0" rIns="0" bIns="0" rtlCol="0">
            <a:spAutoFit/>
          </a:bodyPr>
          <a:lstStyle/>
          <a:p>
            <a:r>
              <a:rPr lang="en-US" sz="2500" b="1" dirty="0">
                <a:solidFill>
                  <a:srgbClr val="AB1500"/>
                </a:solidFill>
                <a:latin typeface="+mj-lt"/>
              </a:rPr>
              <a:t>$14.2M</a:t>
            </a:r>
          </a:p>
          <a:p>
            <a:pPr lvl="0"/>
            <a:r>
              <a:rPr lang="en-US" sz="1400" dirty="0">
                <a:solidFill>
                  <a:prstClr val="black"/>
                </a:solidFill>
              </a:rPr>
              <a:t>Revenue Generated by UC Berkeley Sponsorships Office</a:t>
            </a:r>
            <a:endParaRPr lang="en-US" sz="1400" baseline="30000" dirty="0">
              <a:solidFill>
                <a:prstClr val="black"/>
              </a:solidFill>
            </a:endParaRPr>
          </a:p>
          <a:p>
            <a:endParaRPr lang="en-US" sz="2500" b="1" dirty="0">
              <a:solidFill>
                <a:srgbClr val="AB1500"/>
              </a:solidFill>
              <a:latin typeface="+mj-lt"/>
            </a:endParaRPr>
          </a:p>
        </p:txBody>
      </p:sp>
      <p:graphicFrame>
        <p:nvGraphicFramePr>
          <p:cNvPr id="41" name="Table 40"/>
          <p:cNvGraphicFramePr>
            <a:graphicFrameLocks noGrp="1"/>
          </p:cNvGraphicFramePr>
          <p:nvPr>
            <p:extLst>
              <p:ext uri="{D42A27DB-BD31-4B8C-83A1-F6EECF244321}">
                <p14:modId xmlns:p14="http://schemas.microsoft.com/office/powerpoint/2010/main" val="4200663636"/>
              </p:ext>
            </p:extLst>
          </p:nvPr>
        </p:nvGraphicFramePr>
        <p:xfrm>
          <a:off x="6321143" y="3096144"/>
          <a:ext cx="5137897" cy="3577899"/>
        </p:xfrm>
        <a:graphic>
          <a:graphicData uri="http://schemas.openxmlformats.org/drawingml/2006/table">
            <a:tbl>
              <a:tblPr firstRow="1" bandRow="1">
                <a:tableStyleId>{2D5ABB26-0587-4C30-8999-92F81FD0307C}</a:tableStyleId>
              </a:tblPr>
              <a:tblGrid>
                <a:gridCol w="5137897">
                  <a:extLst>
                    <a:ext uri="{9D8B030D-6E8A-4147-A177-3AD203B41FA5}">
                      <a16:colId xmlns:a16="http://schemas.microsoft.com/office/drawing/2014/main" val="20000"/>
                    </a:ext>
                  </a:extLst>
                </a:gridCol>
              </a:tblGrid>
              <a:tr h="2289393">
                <a:tc>
                  <a:txBody>
                    <a:bodyPr/>
                    <a:lstStyle/>
                    <a:p>
                      <a:pPr marL="0" lvl="0" indent="0" defTabSz="640080">
                        <a:lnSpc>
                          <a:spcPct val="100000"/>
                        </a:lnSpc>
                        <a:spcBef>
                          <a:spcPts val="500"/>
                        </a:spcBef>
                        <a:buFont typeface="Arial" panose="020B0604020202020204" pitchFamily="34" charset="0"/>
                        <a:buNone/>
                      </a:pPr>
                      <a:r>
                        <a:rPr lang="en-US" sz="1600" b="0" dirty="0">
                          <a:solidFill>
                            <a:schemeClr val="tx1"/>
                          </a:solidFill>
                          <a:latin typeface="+mn-lt"/>
                        </a:rPr>
                        <a:t>“It’s really difficult to reach these young consumers nowadays…They don’t watch television. They don’t have cable. They’re not reading magazines. A lot of them don’t have a car, so they’re not seeing billboards.</a:t>
                      </a:r>
                      <a:r>
                        <a:rPr lang="en-US" sz="1600" b="0" baseline="0" dirty="0">
                          <a:solidFill>
                            <a:schemeClr val="tx1"/>
                          </a:solidFill>
                          <a:latin typeface="+mn-lt"/>
                        </a:rPr>
                        <a:t> </a:t>
                      </a:r>
                      <a:r>
                        <a:rPr lang="en-US" sz="1600" b="0" dirty="0">
                          <a:solidFill>
                            <a:schemeClr val="tx1"/>
                          </a:solidFill>
                          <a:latin typeface="+mn-lt"/>
                        </a:rPr>
                        <a:t>If you’re able to get on campus and reach them in a nonthreatening environment where they might be more predisposed to be marketed to, that’s a huge win.”</a:t>
                      </a:r>
                    </a:p>
                  </a:txBody>
                  <a:tcPr marL="372490" marR="372490" marT="428364" marB="186245">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903655">
                <a:tc>
                  <a:txBody>
                    <a:bodyPr/>
                    <a:lstStyle/>
                    <a:p>
                      <a:pPr marL="0" lvl="0" indent="0" algn="r" defTabSz="640080">
                        <a:lnSpc>
                          <a:spcPct val="100000"/>
                        </a:lnSpc>
                        <a:spcBef>
                          <a:spcPts val="500"/>
                        </a:spcBef>
                        <a:buFont typeface="Arial" panose="020B0604020202020204" pitchFamily="34" charset="0"/>
                        <a:buNone/>
                      </a:pPr>
                      <a:r>
                        <a:rPr lang="en-US" sz="1400" b="1" i="1" baseline="0" dirty="0">
                          <a:solidFill>
                            <a:schemeClr val="tx1"/>
                          </a:solidFill>
                          <a:latin typeface="+mn-lt"/>
                        </a:rPr>
                        <a:t>Jonathan Jensen, PhD </a:t>
                      </a:r>
                      <a:br>
                        <a:rPr lang="en-US" sz="1400" b="1" i="1" baseline="0" dirty="0">
                          <a:solidFill>
                            <a:schemeClr val="tx1"/>
                          </a:solidFill>
                          <a:latin typeface="+mn-lt"/>
                        </a:rPr>
                      </a:br>
                      <a:r>
                        <a:rPr lang="en-US" sz="1400" b="0" i="1" baseline="0" dirty="0">
                          <a:solidFill>
                            <a:schemeClr val="tx1"/>
                          </a:solidFill>
                          <a:latin typeface="+mn-lt"/>
                        </a:rPr>
                        <a:t>Assistant Professor, Sport Administration</a:t>
                      </a:r>
                      <a:br>
                        <a:rPr lang="en-US" sz="1400" b="0" i="1" baseline="0" dirty="0">
                          <a:solidFill>
                            <a:schemeClr val="tx1"/>
                          </a:solidFill>
                          <a:latin typeface="+mn-lt"/>
                        </a:rPr>
                      </a:br>
                      <a:r>
                        <a:rPr lang="en-US" sz="1400" b="0" i="1" baseline="0" dirty="0">
                          <a:solidFill>
                            <a:schemeClr val="tx1"/>
                          </a:solidFill>
                          <a:latin typeface="+mn-lt"/>
                        </a:rPr>
                        <a:t>University of North Carolina at Chapel Hill </a:t>
                      </a:r>
                      <a:endParaRPr lang="en-US" sz="1400" b="0" i="1" dirty="0">
                        <a:solidFill>
                          <a:schemeClr val="tx1"/>
                        </a:solidFill>
                        <a:latin typeface="+mn-lt"/>
                      </a:endParaRPr>
                    </a:p>
                  </a:txBody>
                  <a:tcPr marL="372490" marR="372490" marT="0" marB="372490">
                    <a:lnL>
                      <a:noFill/>
                    </a:lnL>
                    <a:lnR>
                      <a:noFill/>
                    </a:lnR>
                    <a:lnT>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grpSp>
        <p:nvGrpSpPr>
          <p:cNvPr id="42" name="Group 41">
            <a:extLst>
              <a:ext uri="{C183D7F6-B498-43B3-948B-1728B52AA6E4}">
                <adec:decorative xmlns:adec="http://schemas.microsoft.com/office/drawing/2017/decorative" val="1"/>
              </a:ext>
            </a:extLst>
          </p:cNvPr>
          <p:cNvGrpSpPr/>
          <p:nvPr/>
        </p:nvGrpSpPr>
        <p:grpSpPr bwMode="gray">
          <a:xfrm>
            <a:off x="10688525" y="3099560"/>
            <a:ext cx="558015" cy="372847"/>
            <a:chOff x="7874126" y="2184908"/>
            <a:chExt cx="271672" cy="181522"/>
          </a:xfrm>
        </p:grpSpPr>
        <p:grpSp>
          <p:nvGrpSpPr>
            <p:cNvPr id="43" name="Group 42"/>
            <p:cNvGrpSpPr/>
            <p:nvPr/>
          </p:nvGrpSpPr>
          <p:grpSpPr bwMode="gray">
            <a:xfrm>
              <a:off x="7874126" y="2184908"/>
              <a:ext cx="271672" cy="181522"/>
              <a:chOff x="5569224" y="1247744"/>
              <a:chExt cx="271672" cy="181522"/>
            </a:xfrm>
          </p:grpSpPr>
          <p:sp>
            <p:nvSpPr>
              <p:cNvPr id="47" name="Rectangle 46"/>
              <p:cNvSpPr/>
              <p:nvPr/>
            </p:nvSpPr>
            <p:spPr bwMode="gray">
              <a:xfrm>
                <a:off x="5569224" y="1247744"/>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500"/>
                  </a:spcBef>
                  <a:spcAft>
                    <a:spcPts val="0"/>
                  </a:spcAft>
                  <a:buClrTx/>
                  <a:buSzTx/>
                  <a:buFontTx/>
                  <a:buNone/>
                  <a:tabLst/>
                  <a:defRPr/>
                </a:pPr>
                <a:endParaRPr kumimoji="0" lang="en-US" sz="10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sp>
            <p:nvSpPr>
              <p:cNvPr id="48" name="Round Same Side Corner Rectangle 47"/>
              <p:cNvSpPr/>
              <p:nvPr/>
            </p:nvSpPr>
            <p:spPr bwMode="gray">
              <a:xfrm rot="10800000">
                <a:off x="5569224" y="1247744"/>
                <a:ext cx="213772" cy="181521"/>
              </a:xfrm>
              <a:prstGeom prst="round2SameRect">
                <a:avLst/>
              </a:prstGeom>
              <a:solidFill>
                <a:srgbClr val="990000"/>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4" name="Group 43"/>
            <p:cNvGrpSpPr/>
            <p:nvPr/>
          </p:nvGrpSpPr>
          <p:grpSpPr bwMode="gray">
            <a:xfrm>
              <a:off x="7918169" y="2231033"/>
              <a:ext cx="128164" cy="109665"/>
              <a:chOff x="5631025" y="1193671"/>
              <a:chExt cx="166314" cy="142308"/>
            </a:xfrm>
          </p:grpSpPr>
          <p:sp>
            <p:nvSpPr>
              <p:cNvPr id="45" name="Freeform 44"/>
              <p:cNvSpPr>
                <a:spLocks/>
              </p:cNvSpPr>
              <p:nvPr/>
            </p:nvSpPr>
            <p:spPr bwMode="gray">
              <a:xfrm rot="10800000">
                <a:off x="5631025" y="1193671"/>
                <a:ext cx="76299" cy="142308"/>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reeform 45"/>
              <p:cNvSpPr>
                <a:spLocks/>
              </p:cNvSpPr>
              <p:nvPr/>
            </p:nvSpPr>
            <p:spPr bwMode="gray">
              <a:xfrm rot="10800000">
                <a:off x="5721040" y="1193671"/>
                <a:ext cx="76299" cy="142308"/>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4282386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692D08-976F-5F4E-9BF3-81305F0A26C7}"/>
              </a:ext>
            </a:extLst>
          </p:cNvPr>
          <p:cNvSpPr>
            <a:spLocks noGrp="1"/>
          </p:cNvSpPr>
          <p:nvPr>
            <p:ph type="title"/>
          </p:nvPr>
        </p:nvSpPr>
        <p:spPr>
          <a:xfrm>
            <a:off x="1066800" y="1361402"/>
            <a:ext cx="10058400" cy="521738"/>
          </a:xfrm>
        </p:spPr>
        <p:txBody>
          <a:bodyPr/>
          <a:lstStyle/>
          <a:p>
            <a:r>
              <a:rPr lang="en-US" sz="2800" dirty="0">
                <a:latin typeface="Effra" panose="020B0603020203020204"/>
                <a:ea typeface="Verdana" panose="020B0604030504040204" pitchFamily="34" charset="0"/>
              </a:rPr>
              <a:t>Implementation Considerations</a:t>
            </a:r>
          </a:p>
        </p:txBody>
      </p:sp>
      <p:sp>
        <p:nvSpPr>
          <p:cNvPr id="7" name="Text Placeholder 1">
            <a:extLst>
              <a:ext uri="{FF2B5EF4-FFF2-40B4-BE49-F238E27FC236}">
                <a16:creationId xmlns:a16="http://schemas.microsoft.com/office/drawing/2014/main" id="{ECD5817E-D0DB-3644-B411-07CE903A06FF}"/>
              </a:ext>
            </a:extLst>
          </p:cNvPr>
          <p:cNvSpPr txBox="1">
            <a:spLocks/>
          </p:cNvSpPr>
          <p:nvPr/>
        </p:nvSpPr>
        <p:spPr>
          <a:xfrm>
            <a:off x="1066801" y="1983513"/>
            <a:ext cx="10234612" cy="4260125"/>
          </a:xfrm>
          <a:prstGeom prst="rect">
            <a:avLst/>
          </a:prstGeom>
          <a:noFill/>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Museo Slab 300" panose="02000000000000000000" pitchFamily="2" charset="77"/>
                <a:ea typeface="+mn-ea"/>
                <a:cs typeface="+mn-cs"/>
              </a:defRPr>
            </a:lvl1pPr>
            <a:lvl2pPr marL="236538" indent="-225425"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Museo Slab 300" panose="02000000000000000000" pitchFamily="2" charset="77"/>
                <a:ea typeface="+mn-ea"/>
                <a:cs typeface="+mn-cs"/>
              </a:defRPr>
            </a:lvl2pPr>
            <a:lvl3pPr marL="520700" indent="-284163" algn="l" defTabSz="914400" rtl="0" eaLnBrk="1" latinLnBrk="0" hangingPunct="1">
              <a:lnSpc>
                <a:spcPct val="90000"/>
              </a:lnSpc>
              <a:spcBef>
                <a:spcPts val="500"/>
              </a:spcBef>
              <a:buFont typeface="Courier New" panose="02070309020205020404" pitchFamily="49" charset="0"/>
              <a:buChar char="o"/>
              <a:tabLst/>
              <a:defRPr sz="1800" b="0" i="0" kern="1200">
                <a:solidFill>
                  <a:schemeClr val="tx1"/>
                </a:solidFill>
                <a:latin typeface="Museo Slab 300" panose="02000000000000000000"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184150" indent="-184150">
              <a:spcBef>
                <a:spcPts val="500"/>
              </a:spcBef>
              <a:buFont typeface="Arial" panose="020B0604020202020204" pitchFamily="34" charset="0"/>
              <a:buChar char="•"/>
            </a:pPr>
            <a:r>
              <a:rPr lang="en-US" sz="1700" b="1" dirty="0">
                <a:solidFill>
                  <a:srgbClr val="000000"/>
                </a:solidFill>
                <a:latin typeface="+mn-lt"/>
                <a:cs typeface="Calibri" panose="020F0502020204030204" pitchFamily="34" charset="0"/>
              </a:rPr>
              <a:t>Organization Model: </a:t>
            </a:r>
            <a:r>
              <a:rPr lang="en-US" sz="1700" dirty="0">
                <a:solidFill>
                  <a:srgbClr val="000000"/>
                </a:solidFill>
                <a:latin typeface="+mn-lt"/>
                <a:cs typeface="Calibri" panose="020F0502020204030204" pitchFamily="34" charset="0"/>
              </a:rPr>
              <a:t>Determine whether function should live in Advancement, Finance &amp; Administration, </a:t>
            </a:r>
            <a:br>
              <a:rPr lang="en-US" sz="1700" dirty="0">
                <a:solidFill>
                  <a:srgbClr val="000000"/>
                </a:solidFill>
                <a:latin typeface="+mn-lt"/>
                <a:cs typeface="Calibri" panose="020F0502020204030204" pitchFamily="34" charset="0"/>
              </a:rPr>
            </a:br>
            <a:r>
              <a:rPr lang="en-US" sz="1700" dirty="0">
                <a:solidFill>
                  <a:srgbClr val="000000"/>
                </a:solidFill>
                <a:latin typeface="+mn-lt"/>
                <a:cs typeface="Calibri" panose="020F0502020204030204" pitchFamily="34" charset="0"/>
              </a:rPr>
              <a:t>or Office of the VP for Strategic Initiatives. Recommendation to establish it in the OVPSI with cross-divisional standing committee. </a:t>
            </a:r>
          </a:p>
          <a:p>
            <a:pPr marL="184150" indent="-184150">
              <a:spcBef>
                <a:spcPts val="500"/>
              </a:spcBef>
              <a:buFont typeface="Arial" panose="020B0604020202020204" pitchFamily="34" charset="0"/>
              <a:buChar char="•"/>
            </a:pPr>
            <a:r>
              <a:rPr lang="en-US" sz="1700" b="1" dirty="0">
                <a:solidFill>
                  <a:srgbClr val="000000"/>
                </a:solidFill>
                <a:latin typeface="+mn-lt"/>
                <a:cs typeface="Calibri" panose="020F0502020204030204" pitchFamily="34" charset="0"/>
              </a:rPr>
              <a:t>Revenue Sharing: </a:t>
            </a:r>
            <a:r>
              <a:rPr lang="en-US" sz="1700" dirty="0">
                <a:solidFill>
                  <a:srgbClr val="000000"/>
                </a:solidFill>
                <a:latin typeface="+mn-lt"/>
                <a:cs typeface="Calibri" panose="020F0502020204030204" pitchFamily="34" charset="0"/>
              </a:rPr>
              <a:t>Determine optimal revenue sharing agreement with campus units participating in sponsorship execution. Recommendation to pass through 80-90% of contract revenue to relevant units. </a:t>
            </a:r>
          </a:p>
          <a:p>
            <a:pPr marL="184150" indent="-184150">
              <a:spcBef>
                <a:spcPts val="500"/>
              </a:spcBef>
              <a:buFont typeface="Arial" panose="020B0604020202020204" pitchFamily="34" charset="0"/>
              <a:buChar char="•"/>
            </a:pPr>
            <a:r>
              <a:rPr lang="en-US" sz="1700" b="1" dirty="0">
                <a:solidFill>
                  <a:srgbClr val="000000"/>
                </a:solidFill>
                <a:latin typeface="+mn-lt"/>
                <a:cs typeface="Calibri" panose="020F0502020204030204" pitchFamily="34" charset="0"/>
              </a:rPr>
              <a:t>Sponsorship Policy: </a:t>
            </a:r>
            <a:r>
              <a:rPr lang="en-US" sz="1700" dirty="0">
                <a:solidFill>
                  <a:srgbClr val="000000"/>
                </a:solidFill>
                <a:latin typeface="+mn-lt"/>
                <a:cs typeface="Calibri" panose="020F0502020204030204" pitchFamily="34" charset="0"/>
              </a:rPr>
              <a:t>Developing a transparent sponsorship policy is important—as </a:t>
            </a:r>
            <a:r>
              <a:rPr lang="en-US" sz="1700" dirty="0">
                <a:solidFill>
                  <a:srgbClr val="990000"/>
                </a:solidFill>
                <a:latin typeface="+mn-lt"/>
                <a:cs typeface="Calibri" panose="020F0502020204030204" pitchFamily="34" charset="0"/>
              </a:rPr>
              <a:t>Buffalo’s</a:t>
            </a:r>
            <a:r>
              <a:rPr lang="en-US" sz="1700" dirty="0">
                <a:solidFill>
                  <a:srgbClr val="000000"/>
                </a:solidFill>
                <a:latin typeface="+mn-lt"/>
                <a:cs typeface="Calibri" panose="020F0502020204030204" pitchFamily="34" charset="0"/>
              </a:rPr>
              <a:t> program states, </a:t>
            </a:r>
            <a:br>
              <a:rPr lang="en-US" sz="1700" dirty="0">
                <a:solidFill>
                  <a:srgbClr val="000000"/>
                </a:solidFill>
                <a:latin typeface="+mn-lt"/>
                <a:cs typeface="Calibri" panose="020F0502020204030204" pitchFamily="34" charset="0"/>
              </a:rPr>
            </a:br>
            <a:r>
              <a:rPr lang="en-US" sz="1700" dirty="0">
                <a:solidFill>
                  <a:srgbClr val="000000"/>
                </a:solidFill>
                <a:latin typeface="+mn-lt"/>
                <a:cs typeface="Calibri" panose="020F0502020204030204" pitchFamily="34" charset="0"/>
              </a:rPr>
              <a:t>the policy must “align with the university’s mission and core values, be free of obscene, indecent, or profane material, and comply with applicable local, state, and federal laws and regulations as well as university policies.”</a:t>
            </a:r>
          </a:p>
          <a:p>
            <a:pPr marL="184150" indent="-184150">
              <a:spcBef>
                <a:spcPts val="500"/>
              </a:spcBef>
              <a:buFont typeface="Arial" panose="020B0604020202020204" pitchFamily="34" charset="0"/>
              <a:buChar char="•"/>
            </a:pPr>
            <a:r>
              <a:rPr lang="en-US" sz="1700" b="1" dirty="0">
                <a:solidFill>
                  <a:srgbClr val="000000"/>
                </a:solidFill>
                <a:latin typeface="+mn-lt"/>
                <a:cs typeface="Calibri" panose="020F0502020204030204" pitchFamily="34" charset="0"/>
              </a:rPr>
              <a:t>Brand Categories and Exclusivity: </a:t>
            </a:r>
            <a:r>
              <a:rPr lang="en-US" sz="1700" dirty="0">
                <a:solidFill>
                  <a:srgbClr val="000000"/>
                </a:solidFill>
                <a:latin typeface="+mn-lt"/>
                <a:cs typeface="Calibri" panose="020F0502020204030204" pitchFamily="34" charset="0"/>
              </a:rPr>
              <a:t>Consider creating brand categories within which an exclusive partner is identified. Categories might include: Banking, Insurance, Energy, Automotive, Wireless, Water and Soft Drinks, Technology, Scientific, and Travel. There may be significant legal, policy, and business community-related implications related to any exclusive partnerships, so these risks must be balanced against the potential benefits.</a:t>
            </a:r>
          </a:p>
          <a:p>
            <a:pPr marL="184150" indent="-184150">
              <a:spcBef>
                <a:spcPts val="500"/>
              </a:spcBef>
              <a:buFont typeface="Arial" panose="020B0604020202020204" pitchFamily="34" charset="0"/>
              <a:buChar char="•"/>
            </a:pPr>
            <a:r>
              <a:rPr lang="en-US" sz="1700" b="1" dirty="0">
                <a:solidFill>
                  <a:srgbClr val="000000"/>
                </a:solidFill>
                <a:latin typeface="+mn-lt"/>
                <a:cs typeface="Calibri" panose="020F0502020204030204" pitchFamily="34" charset="0"/>
              </a:rPr>
              <a:t>Physical, Digital, and Event Asset Inventory: </a:t>
            </a:r>
            <a:r>
              <a:rPr lang="en-US" sz="1700" dirty="0">
                <a:solidFill>
                  <a:srgbClr val="000000"/>
                </a:solidFill>
                <a:latin typeface="+mn-lt"/>
                <a:cs typeface="Calibri" panose="020F0502020204030204" pitchFamily="34" charset="0"/>
              </a:rPr>
              <a:t>Collaborate across SBU to develop a list of high-visibility assets </a:t>
            </a:r>
            <a:br>
              <a:rPr lang="en-US" sz="1700" dirty="0">
                <a:solidFill>
                  <a:srgbClr val="000000"/>
                </a:solidFill>
                <a:latin typeface="+mn-lt"/>
                <a:cs typeface="Calibri" panose="020F0502020204030204" pitchFamily="34" charset="0"/>
              </a:rPr>
            </a:br>
            <a:r>
              <a:rPr lang="en-US" sz="1700" dirty="0">
                <a:solidFill>
                  <a:srgbClr val="000000"/>
                </a:solidFill>
                <a:latin typeface="+mn-lt"/>
                <a:cs typeface="Calibri" panose="020F0502020204030204" pitchFamily="34" charset="0"/>
              </a:rPr>
              <a:t>(e.g., New Student Orientation) available as part of sponsorship packages. High-profile events (e.g., Roth Regatta) are among the most coveted of activation opportunities for sponsors (</a:t>
            </a:r>
            <a:r>
              <a:rPr lang="en-US" sz="1700" dirty="0">
                <a:solidFill>
                  <a:srgbClr val="990000"/>
                </a:solidFill>
                <a:latin typeface="+mn-lt"/>
                <a:cs typeface="Calibri" panose="020F0502020204030204" pitchFamily="34" charset="0"/>
              </a:rPr>
              <a:t>USC</a:t>
            </a:r>
            <a:r>
              <a:rPr lang="en-US" sz="1700" dirty="0">
                <a:solidFill>
                  <a:srgbClr val="000000"/>
                </a:solidFill>
                <a:latin typeface="+mn-lt"/>
                <a:cs typeface="Calibri" panose="020F0502020204030204" pitchFamily="34" charset="0"/>
              </a:rPr>
              <a:t> focuses exclusively on them).</a:t>
            </a:r>
            <a:endParaRPr lang="en-US" sz="1700" b="1" dirty="0">
              <a:solidFill>
                <a:srgbClr val="000000"/>
              </a:solidFill>
              <a:latin typeface="+mn-lt"/>
              <a:cs typeface="Calibri" panose="020F0502020204030204" pitchFamily="34" charset="0"/>
            </a:endParaRPr>
          </a:p>
        </p:txBody>
      </p:sp>
      <p:sp>
        <p:nvSpPr>
          <p:cNvPr id="2" name="Slide Number Placeholder 1">
            <a:extLst>
              <a:ext uri="{FF2B5EF4-FFF2-40B4-BE49-F238E27FC236}">
                <a16:creationId xmlns:a16="http://schemas.microsoft.com/office/drawing/2014/main" id="{1AD79058-4FA1-C44F-B978-3F625A50DBB5}"/>
              </a:ext>
            </a:extLst>
          </p:cNvPr>
          <p:cNvSpPr>
            <a:spLocks noGrp="1"/>
          </p:cNvSpPr>
          <p:nvPr>
            <p:ph type="sldNum" sz="quarter" idx="12"/>
          </p:nvPr>
        </p:nvSpPr>
        <p:spPr/>
        <p:txBody>
          <a:bodyPr/>
          <a:lstStyle/>
          <a:p>
            <a:fld id="{88AEDF26-E5C1-7243-A0E0-6304CF8365AC}" type="slidenum">
              <a:rPr lang="en-US" smtClean="0"/>
              <a:t>5</a:t>
            </a:fld>
            <a:endParaRPr lang="en-US" dirty="0"/>
          </a:p>
        </p:txBody>
      </p:sp>
    </p:spTree>
    <p:extLst>
      <p:ext uri="{BB962C8B-B14F-4D97-AF65-F5344CB8AC3E}">
        <p14:creationId xmlns:p14="http://schemas.microsoft.com/office/powerpoint/2010/main" val="2010818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692D08-976F-5F4E-9BF3-81305F0A26C7}"/>
              </a:ext>
            </a:extLst>
          </p:cNvPr>
          <p:cNvSpPr>
            <a:spLocks noGrp="1"/>
          </p:cNvSpPr>
          <p:nvPr>
            <p:ph type="title"/>
          </p:nvPr>
        </p:nvSpPr>
        <p:spPr>
          <a:xfrm>
            <a:off x="1066800" y="1363670"/>
            <a:ext cx="10058400" cy="521738"/>
          </a:xfrm>
        </p:spPr>
        <p:txBody>
          <a:bodyPr/>
          <a:lstStyle/>
          <a:p>
            <a:r>
              <a:rPr lang="en-US" sz="2800" dirty="0">
                <a:latin typeface="Effra" panose="020B0603020203020204"/>
                <a:ea typeface="Verdana" panose="020B0604030504040204" pitchFamily="34" charset="0"/>
              </a:rPr>
              <a:t>Cost/Benefit Information</a:t>
            </a:r>
          </a:p>
        </p:txBody>
      </p:sp>
      <p:sp>
        <p:nvSpPr>
          <p:cNvPr id="3" name="Text Placeholder 2">
            <a:extLst>
              <a:ext uri="{FF2B5EF4-FFF2-40B4-BE49-F238E27FC236}">
                <a16:creationId xmlns:a16="http://schemas.microsoft.com/office/drawing/2014/main" id="{AAD20444-1D96-0E46-B9E2-D4DCF86EDF15}"/>
              </a:ext>
            </a:extLst>
          </p:cNvPr>
          <p:cNvSpPr>
            <a:spLocks noGrp="1"/>
          </p:cNvSpPr>
          <p:nvPr>
            <p:ph type="body" idx="1"/>
          </p:nvPr>
        </p:nvSpPr>
        <p:spPr>
          <a:xfrm>
            <a:off x="1066800" y="1981200"/>
            <a:ext cx="10682434" cy="3990991"/>
          </a:xfrm>
        </p:spPr>
        <p:txBody>
          <a:bodyPr/>
          <a:lstStyle/>
          <a:p>
            <a:r>
              <a:rPr lang="en-US" sz="1700" b="1" dirty="0">
                <a:solidFill>
                  <a:srgbClr val="AB1500"/>
                </a:solidFill>
                <a:latin typeface="+mn-lt"/>
              </a:rPr>
              <a:t>Benefits:</a:t>
            </a:r>
            <a:endParaRPr lang="en-US" sz="1700" dirty="0">
              <a:solidFill>
                <a:srgbClr val="AB1500"/>
              </a:solidFill>
              <a:latin typeface="+mn-lt"/>
            </a:endParaRPr>
          </a:p>
          <a:p>
            <a:pPr marL="184150" indent="-184150">
              <a:lnSpc>
                <a:spcPct val="100000"/>
              </a:lnSpc>
              <a:spcBef>
                <a:spcPts val="0"/>
              </a:spcBef>
              <a:buFont typeface="Arial" panose="020B0604020202020204" pitchFamily="34" charset="0"/>
              <a:buChar char="•"/>
            </a:pPr>
            <a:r>
              <a:rPr lang="en-US" sz="1700" dirty="0">
                <a:latin typeface="+mn-lt"/>
              </a:rPr>
              <a:t>Year One Revenue Projection of $350K, rising to $4M by Year Five </a:t>
            </a:r>
          </a:p>
          <a:p>
            <a:pPr marL="184150" indent="-184150">
              <a:lnSpc>
                <a:spcPct val="100000"/>
              </a:lnSpc>
              <a:spcBef>
                <a:spcPts val="0"/>
              </a:spcBef>
              <a:buFont typeface="Arial" panose="020B0604020202020204" pitchFamily="34" charset="0"/>
              <a:buChar char="•"/>
            </a:pPr>
            <a:r>
              <a:rPr lang="en-US" sz="1700" dirty="0">
                <a:latin typeface="+mn-lt"/>
              </a:rPr>
              <a:t>Reputational enhancement through increased corporate footprint</a:t>
            </a:r>
          </a:p>
          <a:p>
            <a:pPr marL="184150" indent="-184150">
              <a:lnSpc>
                <a:spcPct val="100000"/>
              </a:lnSpc>
              <a:spcBef>
                <a:spcPts val="0"/>
              </a:spcBef>
              <a:buFont typeface="Arial" panose="020B0604020202020204" pitchFamily="34" charset="0"/>
              <a:buChar char="•"/>
            </a:pPr>
            <a:r>
              <a:rPr lang="en-US" sz="1700" dirty="0">
                <a:latin typeface="+mn-lt"/>
              </a:rPr>
              <a:t>Entry point for corporations into SBU ecosystem (e.g., research partnerships, student recruitment, employee professional development) </a:t>
            </a:r>
          </a:p>
          <a:p>
            <a:pPr marL="184150" indent="-184150"/>
            <a:r>
              <a:rPr lang="en-US" sz="1700" b="1" dirty="0">
                <a:solidFill>
                  <a:srgbClr val="AB1500"/>
                </a:solidFill>
                <a:latin typeface="+mn-lt"/>
              </a:rPr>
              <a:t>Costs/Risks</a:t>
            </a:r>
            <a:endParaRPr lang="en-US" sz="1700" dirty="0">
              <a:solidFill>
                <a:srgbClr val="AB1500"/>
              </a:solidFill>
              <a:latin typeface="+mn-lt"/>
            </a:endParaRPr>
          </a:p>
          <a:p>
            <a:pPr marL="184150" indent="-184150">
              <a:lnSpc>
                <a:spcPct val="100000"/>
              </a:lnSpc>
              <a:spcBef>
                <a:spcPts val="0"/>
              </a:spcBef>
              <a:buFont typeface="Arial" panose="020B0604020202020204" pitchFamily="34" charset="0"/>
              <a:buChar char="•"/>
            </a:pPr>
            <a:r>
              <a:rPr lang="en-US" sz="1700" dirty="0">
                <a:latin typeface="+mn-lt"/>
              </a:rPr>
              <a:t>Year 1 Total Expenses (2 FTEs + OTPS) of $316K, rising to $785K (3 FTEs + OTPS) by Year 5	</a:t>
            </a:r>
          </a:p>
          <a:p>
            <a:pPr marL="184150" indent="-184150">
              <a:lnSpc>
                <a:spcPct val="100000"/>
              </a:lnSpc>
              <a:spcBef>
                <a:spcPts val="0"/>
              </a:spcBef>
              <a:buFont typeface="Arial" panose="020B0604020202020204" pitchFamily="34" charset="0"/>
              <a:buChar char="•"/>
            </a:pPr>
            <a:r>
              <a:rPr lang="en-US" sz="1700" dirty="0">
                <a:latin typeface="+mn-lt"/>
              </a:rPr>
              <a:t>Possibility that a corporate partner’s actions will conflict with our values, thus necessitating an intervention</a:t>
            </a:r>
          </a:p>
          <a:p>
            <a:pPr marL="184150" indent="-184150">
              <a:lnSpc>
                <a:spcPct val="100000"/>
              </a:lnSpc>
              <a:spcBef>
                <a:spcPts val="0"/>
              </a:spcBef>
              <a:buFont typeface="Arial" panose="020B0604020202020204" pitchFamily="34" charset="0"/>
              <a:buChar char="•"/>
            </a:pPr>
            <a:r>
              <a:rPr lang="en-US" sz="1700" dirty="0">
                <a:latin typeface="+mn-lt"/>
              </a:rPr>
              <a:t>Possibility of push back from student activists and faculty</a:t>
            </a:r>
          </a:p>
          <a:p>
            <a:pPr marL="184150" indent="-184150">
              <a:lnSpc>
                <a:spcPct val="100000"/>
              </a:lnSpc>
              <a:spcBef>
                <a:spcPts val="0"/>
              </a:spcBef>
              <a:buFont typeface="Arial" panose="020B0604020202020204" pitchFamily="34" charset="0"/>
              <a:buChar char="•"/>
            </a:pPr>
            <a:r>
              <a:rPr lang="en-US" sz="1700" dirty="0">
                <a:latin typeface="+mn-lt"/>
              </a:rPr>
              <a:t>Concerns from some campus units about inability to do independent sponsor cultivation</a:t>
            </a:r>
          </a:p>
          <a:p>
            <a:pPr marL="184150" indent="-184150"/>
            <a:r>
              <a:rPr lang="en-US" sz="1700" b="1" dirty="0">
                <a:solidFill>
                  <a:srgbClr val="AB1500"/>
                </a:solidFill>
                <a:latin typeface="+mn-lt"/>
              </a:rPr>
              <a:t>Ease of Implementation:</a:t>
            </a:r>
            <a:endParaRPr lang="en-US" sz="1700" dirty="0">
              <a:solidFill>
                <a:srgbClr val="AB1500"/>
              </a:solidFill>
              <a:latin typeface="+mn-lt"/>
            </a:endParaRPr>
          </a:p>
          <a:p>
            <a:pPr marL="184150" indent="-184150">
              <a:lnSpc>
                <a:spcPct val="100000"/>
              </a:lnSpc>
              <a:spcBef>
                <a:spcPts val="0"/>
              </a:spcBef>
              <a:buFont typeface="Arial" panose="020B0604020202020204" pitchFamily="34" charset="0"/>
              <a:buChar char="•"/>
            </a:pPr>
            <a:r>
              <a:rPr lang="en-US" sz="1700" dirty="0">
                <a:latin typeface="+mn-lt"/>
              </a:rPr>
              <a:t>One year implementation timeline</a:t>
            </a:r>
          </a:p>
          <a:p>
            <a:pPr marL="184150" indent="-184150">
              <a:lnSpc>
                <a:spcPct val="100000"/>
              </a:lnSpc>
              <a:spcBef>
                <a:spcPts val="0"/>
              </a:spcBef>
              <a:buFont typeface="Arial" panose="020B0604020202020204" pitchFamily="34" charset="0"/>
              <a:buChar char="•"/>
            </a:pPr>
            <a:r>
              <a:rPr lang="en-US" sz="1700" dirty="0">
                <a:latin typeface="+mn-lt"/>
              </a:rPr>
              <a:t>Complex implementation needing campus buy-in and collaboration across many divisions</a:t>
            </a:r>
          </a:p>
        </p:txBody>
      </p:sp>
      <p:sp>
        <p:nvSpPr>
          <p:cNvPr id="2" name="Slide Number Placeholder 1">
            <a:extLst>
              <a:ext uri="{FF2B5EF4-FFF2-40B4-BE49-F238E27FC236}">
                <a16:creationId xmlns:a16="http://schemas.microsoft.com/office/drawing/2014/main" id="{1AD79058-4FA1-C44F-B978-3F625A50DBB5}"/>
              </a:ext>
            </a:extLst>
          </p:cNvPr>
          <p:cNvSpPr>
            <a:spLocks noGrp="1"/>
          </p:cNvSpPr>
          <p:nvPr>
            <p:ph type="sldNum" sz="quarter" idx="12"/>
          </p:nvPr>
        </p:nvSpPr>
        <p:spPr/>
        <p:txBody>
          <a:bodyPr/>
          <a:lstStyle/>
          <a:p>
            <a:fld id="{88AEDF26-E5C1-7243-A0E0-6304CF8365AC}" type="slidenum">
              <a:rPr lang="en-US" smtClean="0"/>
              <a:t>6</a:t>
            </a:fld>
            <a:endParaRPr lang="en-US" dirty="0"/>
          </a:p>
        </p:txBody>
      </p:sp>
    </p:spTree>
    <p:extLst>
      <p:ext uri="{BB962C8B-B14F-4D97-AF65-F5344CB8AC3E}">
        <p14:creationId xmlns:p14="http://schemas.microsoft.com/office/powerpoint/2010/main" val="1401745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090355 Powerpoint_Template_BrandFonts_WIDE" id="{5D14662A-8BAA-4A48-8855-CB64C93D5119}" vid="{5D2E4CAD-B484-674D-8639-085B21DC4B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2711</TotalTime>
  <Words>651</Words>
  <Application>Microsoft Macintosh PowerPoint</Application>
  <PresentationFormat>Widescreen</PresentationFormat>
  <Paragraphs>45</Paragraphs>
  <Slides>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Arial</vt:lpstr>
      <vt:lpstr>Calibri</vt:lpstr>
      <vt:lpstr>Calibri Light</vt:lpstr>
      <vt:lpstr>Courier New</vt:lpstr>
      <vt:lpstr>Effra</vt:lpstr>
      <vt:lpstr>Effra Heavy</vt:lpstr>
      <vt:lpstr>Museo Slab 300</vt:lpstr>
      <vt:lpstr>Museo Slab 700</vt:lpstr>
      <vt:lpstr>Museo Slab 900</vt:lpstr>
      <vt:lpstr>Office Theme</vt:lpstr>
      <vt:lpstr>SPONSORSHIPS AND BRAND PARTNERSHIPS WORKING GROUP: ​  Executive Summary - April 2021  Optimizing Campus Cultural, Athletic &amp; Facilities Resources  ​ </vt:lpstr>
      <vt:lpstr>Sponsorships Proposal</vt:lpstr>
      <vt:lpstr>Current State: Existing Sponsorships</vt:lpstr>
      <vt:lpstr>Why Sponsorships?</vt:lpstr>
      <vt:lpstr>Implementation Considerations</vt:lpstr>
      <vt:lpstr>Cost/Benefit Information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Sponsorship and Brand Partnerships Working Group</dc:title>
  <dc:subject/>
  <dc:creator>Microsoft Office User</dc:creator>
  <cp:keywords/>
  <dc:description/>
  <cp:lastModifiedBy>Allison Schwartz</cp:lastModifiedBy>
  <cp:revision>250</cp:revision>
  <cp:lastPrinted>2018-10-25T20:35:58Z</cp:lastPrinted>
  <dcterms:created xsi:type="dcterms:W3CDTF">2021-01-25T17:09:51Z</dcterms:created>
  <dcterms:modified xsi:type="dcterms:W3CDTF">2021-06-22T17:19:53Z</dcterms:modified>
  <cp:category/>
</cp:coreProperties>
</file>