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</p:sldMasterIdLst>
  <p:notesMasterIdLst>
    <p:notesMasterId r:id="rId12"/>
  </p:notesMasterIdLst>
  <p:sldIdLst>
    <p:sldId id="256" r:id="rId3"/>
    <p:sldId id="257" r:id="rId4"/>
    <p:sldId id="259" r:id="rId5"/>
    <p:sldId id="320" r:id="rId6"/>
    <p:sldId id="260" r:id="rId7"/>
    <p:sldId id="298" r:id="rId8"/>
    <p:sldId id="281" r:id="rId9"/>
    <p:sldId id="261" r:id="rId10"/>
    <p:sldId id="319" r:id="rId11"/>
  </p:sldIdLst>
  <p:sldSz cx="9144000" cy="5143500" type="screen16x9"/>
  <p:notesSz cx="6858000" cy="9144000"/>
  <p:embeddedFontLst>
    <p:embeddedFont>
      <p:font typeface="Alumni Sans" pitchFamily="2" charset="77"/>
      <p:regular r:id="rId13"/>
      <p:bold r:id="rId14"/>
      <p:italic r:id="rId15"/>
      <p:boldItalic r:id="rId16"/>
    </p:embeddedFont>
    <p:embeddedFont>
      <p:font typeface="Bitter" pitchFamily="2" charset="77"/>
      <p:regular r:id="rId17"/>
      <p:bold r:id="rId18"/>
      <p:italic r:id="rId19"/>
      <p:boldItalic r:id="rId20"/>
    </p:embeddedFont>
    <p:embeddedFont>
      <p:font typeface="Bitter SemiBold" pitchFamily="2" charset="77"/>
      <p:regular r:id="rId21"/>
      <p:bold r:id="rId22"/>
      <p:italic r:id="rId23"/>
      <p:boldItalic r:id="rId24"/>
    </p:embeddedFont>
    <p:embeddedFont>
      <p:font typeface="Geo" panose="02000603000000000000" pitchFamily="2" charset="0"/>
      <p:regular r:id="rId25"/>
      <p: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Helvetica Neue" panose="02000503000000020004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CA810-9E63-CE45-B3C1-5CAACD4A4D49}" v="81" dt="2025-02-13T02:12:20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1"/>
    <p:restoredTop sz="94720"/>
  </p:normalViewPr>
  <p:slideViewPr>
    <p:cSldViewPr snapToGrid="0">
      <p:cViewPr varScale="1">
        <p:scale>
          <a:sx n="262" d="100"/>
          <a:sy n="262" d="100"/>
        </p:scale>
        <p:origin x="1632" y="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presProps" Target="pres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Pilipshen" userId="f2c9362b-dbb0-42ad-941b-c4c6d262b44c" providerId="ADAL" clId="{279CA810-9E63-CE45-B3C1-5CAACD4A4D49}"/>
    <pc:docChg chg="undo custSel addSld delSld modSld">
      <pc:chgData name="Adam Pilipshen" userId="f2c9362b-dbb0-42ad-941b-c4c6d262b44c" providerId="ADAL" clId="{279CA810-9E63-CE45-B3C1-5CAACD4A4D49}" dt="2025-02-13T02:42:10.667" v="1995" actId="1036"/>
      <pc:docMkLst>
        <pc:docMk/>
      </pc:docMkLst>
      <pc:sldChg chg="delSp mod">
        <pc:chgData name="Adam Pilipshen" userId="f2c9362b-dbb0-42ad-941b-c4c6d262b44c" providerId="ADAL" clId="{279CA810-9E63-CE45-B3C1-5CAACD4A4D49}" dt="2025-02-13T02:19:01.489" v="1906" actId="478"/>
        <pc:sldMkLst>
          <pc:docMk/>
          <pc:sldMk cId="0" sldId="256"/>
        </pc:sldMkLst>
        <pc:grpChg chg="del">
          <ac:chgData name="Adam Pilipshen" userId="f2c9362b-dbb0-42ad-941b-c4c6d262b44c" providerId="ADAL" clId="{279CA810-9E63-CE45-B3C1-5CAACD4A4D49}" dt="2025-02-13T02:19:01.489" v="1906" actId="478"/>
          <ac:grpSpMkLst>
            <pc:docMk/>
            <pc:sldMk cId="0" sldId="256"/>
            <ac:grpSpMk id="174" creationId="{00000000-0000-0000-0000-000000000000}"/>
          </ac:grpSpMkLst>
        </pc:grpChg>
      </pc:sldChg>
      <pc:sldChg chg="modSp mod">
        <pc:chgData name="Adam Pilipshen" userId="f2c9362b-dbb0-42ad-941b-c4c6d262b44c" providerId="ADAL" clId="{279CA810-9E63-CE45-B3C1-5CAACD4A4D49}" dt="2025-02-13T02:31:13.625" v="1911" actId="20577"/>
        <pc:sldMkLst>
          <pc:docMk/>
          <pc:sldMk cId="0" sldId="257"/>
        </pc:sldMkLst>
        <pc:spChg chg="mod">
          <ac:chgData name="Adam Pilipshen" userId="f2c9362b-dbb0-42ad-941b-c4c6d262b44c" providerId="ADAL" clId="{279CA810-9E63-CE45-B3C1-5CAACD4A4D49}" dt="2025-02-13T02:31:13.625" v="1911" actId="20577"/>
          <ac:spMkLst>
            <pc:docMk/>
            <pc:sldMk cId="0" sldId="257"/>
            <ac:spMk id="184" creationId="{00000000-0000-0000-0000-000000000000}"/>
          </ac:spMkLst>
        </pc:spChg>
        <pc:picChg chg="mod">
          <ac:chgData name="Adam Pilipshen" userId="f2c9362b-dbb0-42ad-941b-c4c6d262b44c" providerId="ADAL" clId="{279CA810-9E63-CE45-B3C1-5CAACD4A4D49}" dt="2025-02-13T02:03:30.284" v="1731" actId="14826"/>
          <ac:picMkLst>
            <pc:docMk/>
            <pc:sldMk cId="0" sldId="257"/>
            <ac:picMk id="183" creationId="{00000000-0000-0000-0000-000000000000}"/>
          </ac:picMkLst>
        </pc:picChg>
      </pc:sldChg>
      <pc:sldChg chg="del">
        <pc:chgData name="Adam Pilipshen" userId="f2c9362b-dbb0-42ad-941b-c4c6d262b44c" providerId="ADAL" clId="{279CA810-9E63-CE45-B3C1-5CAACD4A4D49}" dt="2025-02-13T01:37:22.427" v="1685" actId="2696"/>
        <pc:sldMkLst>
          <pc:docMk/>
          <pc:sldMk cId="0" sldId="258"/>
        </pc:sldMkLst>
      </pc:sldChg>
      <pc:sldChg chg="modSp mod">
        <pc:chgData name="Adam Pilipshen" userId="f2c9362b-dbb0-42ad-941b-c4c6d262b44c" providerId="ADAL" clId="{279CA810-9E63-CE45-B3C1-5CAACD4A4D49}" dt="2025-02-12T23:48:52.853" v="68" actId="1076"/>
        <pc:sldMkLst>
          <pc:docMk/>
          <pc:sldMk cId="0" sldId="259"/>
        </pc:sldMkLst>
        <pc:spChg chg="mod">
          <ac:chgData name="Adam Pilipshen" userId="f2c9362b-dbb0-42ad-941b-c4c6d262b44c" providerId="ADAL" clId="{279CA810-9E63-CE45-B3C1-5CAACD4A4D49}" dt="2025-02-12T23:48:52.853" v="68" actId="1076"/>
          <ac:spMkLst>
            <pc:docMk/>
            <pc:sldMk cId="0" sldId="259"/>
            <ac:spMk id="209" creationId="{00000000-0000-0000-0000-000000000000}"/>
          </ac:spMkLst>
        </pc:spChg>
      </pc:sldChg>
      <pc:sldChg chg="modSp mod">
        <pc:chgData name="Adam Pilipshen" userId="f2c9362b-dbb0-42ad-941b-c4c6d262b44c" providerId="ADAL" clId="{279CA810-9E63-CE45-B3C1-5CAACD4A4D49}" dt="2025-02-13T01:24:40.732" v="1353" actId="113"/>
        <pc:sldMkLst>
          <pc:docMk/>
          <pc:sldMk cId="0" sldId="260"/>
        </pc:sldMkLst>
        <pc:spChg chg="mod">
          <ac:chgData name="Adam Pilipshen" userId="f2c9362b-dbb0-42ad-941b-c4c6d262b44c" providerId="ADAL" clId="{279CA810-9E63-CE45-B3C1-5CAACD4A4D49}" dt="2025-02-13T01:24:40.732" v="1353" actId="113"/>
          <ac:spMkLst>
            <pc:docMk/>
            <pc:sldMk cId="0" sldId="260"/>
            <ac:spMk id="220" creationId="{00000000-0000-0000-0000-000000000000}"/>
          </ac:spMkLst>
        </pc:spChg>
      </pc:sldChg>
      <pc:sldChg chg="addSp delSp modSp add mod">
        <pc:chgData name="Adam Pilipshen" userId="f2c9362b-dbb0-42ad-941b-c4c6d262b44c" providerId="ADAL" clId="{279CA810-9E63-CE45-B3C1-5CAACD4A4D49}" dt="2025-02-13T01:41:22.603" v="1728" actId="14100"/>
        <pc:sldMkLst>
          <pc:docMk/>
          <pc:sldMk cId="0" sldId="261"/>
        </pc:sldMkLst>
        <pc:spChg chg="add mod">
          <ac:chgData name="Adam Pilipshen" userId="f2c9362b-dbb0-42ad-941b-c4c6d262b44c" providerId="ADAL" clId="{279CA810-9E63-CE45-B3C1-5CAACD4A4D49}" dt="2025-02-13T01:40:55.378" v="1721" actId="1076"/>
          <ac:spMkLst>
            <pc:docMk/>
            <pc:sldMk cId="0" sldId="261"/>
            <ac:spMk id="2" creationId="{B6850CAD-EE66-2FD5-7CE9-B39BDA10CE78}"/>
          </ac:spMkLst>
        </pc:spChg>
        <pc:spChg chg="del">
          <ac:chgData name="Adam Pilipshen" userId="f2c9362b-dbb0-42ad-941b-c4c6d262b44c" providerId="ADAL" clId="{279CA810-9E63-CE45-B3C1-5CAACD4A4D49}" dt="2025-02-13T01:40:32.697" v="1716" actId="478"/>
          <ac:spMkLst>
            <pc:docMk/>
            <pc:sldMk cId="0" sldId="261"/>
            <ac:spMk id="228" creationId="{00000000-0000-0000-0000-000000000000}"/>
          </ac:spMkLst>
        </pc:spChg>
        <pc:spChg chg="del mod">
          <ac:chgData name="Adam Pilipshen" userId="f2c9362b-dbb0-42ad-941b-c4c6d262b44c" providerId="ADAL" clId="{279CA810-9E63-CE45-B3C1-5CAACD4A4D49}" dt="2025-02-13T01:39:20.394" v="1695" actId="478"/>
          <ac:spMkLst>
            <pc:docMk/>
            <pc:sldMk cId="0" sldId="261"/>
            <ac:spMk id="229" creationId="{00000000-0000-0000-0000-000000000000}"/>
          </ac:spMkLst>
        </pc:spChg>
        <pc:spChg chg="del">
          <ac:chgData name="Adam Pilipshen" userId="f2c9362b-dbb0-42ad-941b-c4c6d262b44c" providerId="ADAL" clId="{279CA810-9E63-CE45-B3C1-5CAACD4A4D49}" dt="2025-02-13T01:40:29.711" v="1715" actId="478"/>
          <ac:spMkLst>
            <pc:docMk/>
            <pc:sldMk cId="0" sldId="261"/>
            <ac:spMk id="230" creationId="{00000000-0000-0000-0000-000000000000}"/>
          </ac:spMkLst>
        </pc:spChg>
        <pc:picChg chg="add mod">
          <ac:chgData name="Adam Pilipshen" userId="f2c9362b-dbb0-42ad-941b-c4c6d262b44c" providerId="ADAL" clId="{279CA810-9E63-CE45-B3C1-5CAACD4A4D49}" dt="2025-02-13T01:41:22.603" v="1728" actId="14100"/>
          <ac:picMkLst>
            <pc:docMk/>
            <pc:sldMk cId="0" sldId="261"/>
            <ac:picMk id="3" creationId="{F6B4D75B-5F0E-D3D3-568D-CDC35D325658}"/>
          </ac:picMkLst>
        </pc:picChg>
      </pc:sldChg>
      <pc:sldChg chg="modSp del mod">
        <pc:chgData name="Adam Pilipshen" userId="f2c9362b-dbb0-42ad-941b-c4c6d262b44c" providerId="ADAL" clId="{279CA810-9E63-CE45-B3C1-5CAACD4A4D49}" dt="2025-02-13T01:23:43.309" v="1348" actId="2696"/>
        <pc:sldMkLst>
          <pc:docMk/>
          <pc:sldMk cId="0" sldId="280"/>
        </pc:sldMkLst>
        <pc:spChg chg="mod">
          <ac:chgData name="Adam Pilipshen" userId="f2c9362b-dbb0-42ad-941b-c4c6d262b44c" providerId="ADAL" clId="{279CA810-9E63-CE45-B3C1-5CAACD4A4D49}" dt="2025-02-12T23:43:53.458" v="10" actId="1035"/>
          <ac:spMkLst>
            <pc:docMk/>
            <pc:sldMk cId="0" sldId="280"/>
            <ac:spMk id="411" creationId="{00000000-0000-0000-0000-000000000000}"/>
          </ac:spMkLst>
        </pc:spChg>
      </pc:sldChg>
      <pc:sldChg chg="addSp delSp modSp add mod">
        <pc:chgData name="Adam Pilipshen" userId="f2c9362b-dbb0-42ad-941b-c4c6d262b44c" providerId="ADAL" clId="{279CA810-9E63-CE45-B3C1-5CAACD4A4D49}" dt="2025-02-13T02:42:10.667" v="1995" actId="1036"/>
        <pc:sldMkLst>
          <pc:docMk/>
          <pc:sldMk cId="0" sldId="281"/>
        </pc:sldMkLst>
        <pc:spChg chg="mod">
          <ac:chgData name="Adam Pilipshen" userId="f2c9362b-dbb0-42ad-941b-c4c6d262b44c" providerId="ADAL" clId="{279CA810-9E63-CE45-B3C1-5CAACD4A4D49}" dt="2025-02-13T02:42:10.667" v="1995" actId="1036"/>
          <ac:spMkLst>
            <pc:docMk/>
            <pc:sldMk cId="0" sldId="281"/>
            <ac:spMk id="422" creationId="{00000000-0000-0000-0000-000000000000}"/>
          </ac:spMkLst>
        </pc:spChg>
        <pc:spChg chg="mod">
          <ac:chgData name="Adam Pilipshen" userId="f2c9362b-dbb0-42ad-941b-c4c6d262b44c" providerId="ADAL" clId="{279CA810-9E63-CE45-B3C1-5CAACD4A4D49}" dt="2025-02-13T02:42:10.667" v="1995" actId="1036"/>
          <ac:spMkLst>
            <pc:docMk/>
            <pc:sldMk cId="0" sldId="281"/>
            <ac:spMk id="423" creationId="{00000000-0000-0000-0000-000000000000}"/>
          </ac:spMkLst>
        </pc:spChg>
        <pc:spChg chg="mod">
          <ac:chgData name="Adam Pilipshen" userId="f2c9362b-dbb0-42ad-941b-c4c6d262b44c" providerId="ADAL" clId="{279CA810-9E63-CE45-B3C1-5CAACD4A4D49}" dt="2025-02-13T02:34:54.134" v="1931" actId="14100"/>
          <ac:spMkLst>
            <pc:docMk/>
            <pc:sldMk cId="0" sldId="281"/>
            <ac:spMk id="430" creationId="{00000000-0000-0000-0000-000000000000}"/>
          </ac:spMkLst>
        </pc:spChg>
        <pc:picChg chg="add del mod">
          <ac:chgData name="Adam Pilipshen" userId="f2c9362b-dbb0-42ad-941b-c4c6d262b44c" providerId="ADAL" clId="{279CA810-9E63-CE45-B3C1-5CAACD4A4D49}" dt="2025-02-13T01:40:39.530" v="1717" actId="21"/>
          <ac:picMkLst>
            <pc:docMk/>
            <pc:sldMk cId="0" sldId="281"/>
            <ac:picMk id="3" creationId="{89BB0017-232D-3004-420D-3BDE4D024AFE}"/>
          </ac:picMkLst>
        </pc:picChg>
        <pc:cxnChg chg="mod">
          <ac:chgData name="Adam Pilipshen" userId="f2c9362b-dbb0-42ad-941b-c4c6d262b44c" providerId="ADAL" clId="{279CA810-9E63-CE45-B3C1-5CAACD4A4D49}" dt="2025-02-13T02:42:10.667" v="1995" actId="1036"/>
          <ac:cxnSpMkLst>
            <pc:docMk/>
            <pc:sldMk cId="0" sldId="281"/>
            <ac:cxnSpMk id="424" creationId="{00000000-0000-0000-0000-000000000000}"/>
          </ac:cxnSpMkLst>
        </pc:cxnChg>
        <pc:cxnChg chg="mod">
          <ac:chgData name="Adam Pilipshen" userId="f2c9362b-dbb0-42ad-941b-c4c6d262b44c" providerId="ADAL" clId="{279CA810-9E63-CE45-B3C1-5CAACD4A4D49}" dt="2025-02-13T02:42:10.667" v="1995" actId="1036"/>
          <ac:cxnSpMkLst>
            <pc:docMk/>
            <pc:sldMk cId="0" sldId="281"/>
            <ac:cxnSpMk id="425" creationId="{00000000-0000-0000-0000-000000000000}"/>
          </ac:cxnSpMkLst>
        </pc:cxnChg>
        <pc:cxnChg chg="del mod">
          <ac:chgData name="Adam Pilipshen" userId="f2c9362b-dbb0-42ad-941b-c4c6d262b44c" providerId="ADAL" clId="{279CA810-9E63-CE45-B3C1-5CAACD4A4D49}" dt="2025-02-13T02:41:18.525" v="1985" actId="478"/>
          <ac:cxnSpMkLst>
            <pc:docMk/>
            <pc:sldMk cId="0" sldId="281"/>
            <ac:cxnSpMk id="426" creationId="{00000000-0000-0000-0000-000000000000}"/>
          </ac:cxnSpMkLst>
        </pc:cxnChg>
        <pc:cxnChg chg="mod">
          <ac:chgData name="Adam Pilipshen" userId="f2c9362b-dbb0-42ad-941b-c4c6d262b44c" providerId="ADAL" clId="{279CA810-9E63-CE45-B3C1-5CAACD4A4D49}" dt="2025-02-13T02:42:10.667" v="1995" actId="1036"/>
          <ac:cxnSpMkLst>
            <pc:docMk/>
            <pc:sldMk cId="0" sldId="281"/>
            <ac:cxnSpMk id="427" creationId="{00000000-0000-0000-0000-000000000000}"/>
          </ac:cxnSpMkLst>
        </pc:cxnChg>
        <pc:cxnChg chg="mod">
          <ac:chgData name="Adam Pilipshen" userId="f2c9362b-dbb0-42ad-941b-c4c6d262b44c" providerId="ADAL" clId="{279CA810-9E63-CE45-B3C1-5CAACD4A4D49}" dt="2025-02-13T02:42:10.667" v="1995" actId="1036"/>
          <ac:cxnSpMkLst>
            <pc:docMk/>
            <pc:sldMk cId="0" sldId="281"/>
            <ac:cxnSpMk id="428" creationId="{00000000-0000-0000-0000-000000000000}"/>
          </ac:cxnSpMkLst>
        </pc:cxnChg>
        <pc:cxnChg chg="del">
          <ac:chgData name="Adam Pilipshen" userId="f2c9362b-dbb0-42ad-941b-c4c6d262b44c" providerId="ADAL" clId="{279CA810-9E63-CE45-B3C1-5CAACD4A4D49}" dt="2025-02-13T01:32:27.519" v="1675" actId="478"/>
          <ac:cxnSpMkLst>
            <pc:docMk/>
            <pc:sldMk cId="0" sldId="281"/>
            <ac:cxnSpMk id="429" creationId="{00000000-0000-0000-0000-000000000000}"/>
          </ac:cxnSpMkLst>
        </pc:cxnChg>
      </pc:sldChg>
      <pc:sldChg chg="del">
        <pc:chgData name="Adam Pilipshen" userId="f2c9362b-dbb0-42ad-941b-c4c6d262b44c" providerId="ADAL" clId="{279CA810-9E63-CE45-B3C1-5CAACD4A4D49}" dt="2025-02-12T23:51:29.530" v="119" actId="2696"/>
        <pc:sldMkLst>
          <pc:docMk/>
          <pc:sldMk cId="0" sldId="283"/>
        </pc:sldMkLst>
      </pc:sldChg>
      <pc:sldChg chg="del">
        <pc:chgData name="Adam Pilipshen" userId="f2c9362b-dbb0-42ad-941b-c4c6d262b44c" providerId="ADAL" clId="{279CA810-9E63-CE45-B3C1-5CAACD4A4D49}" dt="2025-02-12T23:53:38.529" v="124" actId="2696"/>
        <pc:sldMkLst>
          <pc:docMk/>
          <pc:sldMk cId="0" sldId="284"/>
        </pc:sldMkLst>
      </pc:sldChg>
      <pc:sldChg chg="del">
        <pc:chgData name="Adam Pilipshen" userId="f2c9362b-dbb0-42ad-941b-c4c6d262b44c" providerId="ADAL" clId="{279CA810-9E63-CE45-B3C1-5CAACD4A4D49}" dt="2025-02-12T23:52:37.846" v="120" actId="2696"/>
        <pc:sldMkLst>
          <pc:docMk/>
          <pc:sldMk cId="0" sldId="285"/>
        </pc:sldMkLst>
      </pc:sldChg>
      <pc:sldChg chg="del">
        <pc:chgData name="Adam Pilipshen" userId="f2c9362b-dbb0-42ad-941b-c4c6d262b44c" providerId="ADAL" clId="{279CA810-9E63-CE45-B3C1-5CAACD4A4D49}" dt="2025-02-12T23:52:39.293" v="121" actId="2696"/>
        <pc:sldMkLst>
          <pc:docMk/>
          <pc:sldMk cId="0" sldId="286"/>
        </pc:sldMkLst>
      </pc:sldChg>
      <pc:sldChg chg="del">
        <pc:chgData name="Adam Pilipshen" userId="f2c9362b-dbb0-42ad-941b-c4c6d262b44c" providerId="ADAL" clId="{279CA810-9E63-CE45-B3C1-5CAACD4A4D49}" dt="2025-02-12T23:52:40.916" v="122" actId="2696"/>
        <pc:sldMkLst>
          <pc:docMk/>
          <pc:sldMk cId="0" sldId="287"/>
        </pc:sldMkLst>
      </pc:sldChg>
      <pc:sldChg chg="del">
        <pc:chgData name="Adam Pilipshen" userId="f2c9362b-dbb0-42ad-941b-c4c6d262b44c" providerId="ADAL" clId="{279CA810-9E63-CE45-B3C1-5CAACD4A4D49}" dt="2025-02-12T23:52:42.172" v="123" actId="2696"/>
        <pc:sldMkLst>
          <pc:docMk/>
          <pc:sldMk cId="0" sldId="288"/>
        </pc:sldMkLst>
      </pc:sldChg>
      <pc:sldChg chg="del">
        <pc:chgData name="Adam Pilipshen" userId="f2c9362b-dbb0-42ad-941b-c4c6d262b44c" providerId="ADAL" clId="{279CA810-9E63-CE45-B3C1-5CAACD4A4D49}" dt="2025-02-12T23:44:42.956" v="11" actId="2696"/>
        <pc:sldMkLst>
          <pc:docMk/>
          <pc:sldMk cId="0" sldId="289"/>
        </pc:sldMkLst>
      </pc:sldChg>
      <pc:sldChg chg="del">
        <pc:chgData name="Adam Pilipshen" userId="f2c9362b-dbb0-42ad-941b-c4c6d262b44c" providerId="ADAL" clId="{279CA810-9E63-CE45-B3C1-5CAACD4A4D49}" dt="2025-02-12T23:44:45.046" v="12" actId="2696"/>
        <pc:sldMkLst>
          <pc:docMk/>
          <pc:sldMk cId="0" sldId="290"/>
        </pc:sldMkLst>
      </pc:sldChg>
      <pc:sldChg chg="del">
        <pc:chgData name="Adam Pilipshen" userId="f2c9362b-dbb0-42ad-941b-c4c6d262b44c" providerId="ADAL" clId="{279CA810-9E63-CE45-B3C1-5CAACD4A4D49}" dt="2025-02-12T23:44:47.064" v="13" actId="2696"/>
        <pc:sldMkLst>
          <pc:docMk/>
          <pc:sldMk cId="0" sldId="291"/>
        </pc:sldMkLst>
      </pc:sldChg>
      <pc:sldChg chg="del">
        <pc:chgData name="Adam Pilipshen" userId="f2c9362b-dbb0-42ad-941b-c4c6d262b44c" providerId="ADAL" clId="{279CA810-9E63-CE45-B3C1-5CAACD4A4D49}" dt="2025-02-12T23:44:49.333" v="14" actId="2696"/>
        <pc:sldMkLst>
          <pc:docMk/>
          <pc:sldMk cId="0" sldId="292"/>
        </pc:sldMkLst>
      </pc:sldChg>
      <pc:sldChg chg="del">
        <pc:chgData name="Adam Pilipshen" userId="f2c9362b-dbb0-42ad-941b-c4c6d262b44c" providerId="ADAL" clId="{279CA810-9E63-CE45-B3C1-5CAACD4A4D49}" dt="2025-02-12T23:44:51.167" v="15" actId="2696"/>
        <pc:sldMkLst>
          <pc:docMk/>
          <pc:sldMk cId="0" sldId="293"/>
        </pc:sldMkLst>
      </pc:sldChg>
      <pc:sldChg chg="addSp delSp modSp mod">
        <pc:chgData name="Adam Pilipshen" userId="f2c9362b-dbb0-42ad-941b-c4c6d262b44c" providerId="ADAL" clId="{279CA810-9E63-CE45-B3C1-5CAACD4A4D49}" dt="2025-02-13T02:33:50.758" v="1928" actId="20577"/>
        <pc:sldMkLst>
          <pc:docMk/>
          <pc:sldMk cId="0" sldId="298"/>
        </pc:sldMkLst>
        <pc:spChg chg="mod">
          <ac:chgData name="Adam Pilipshen" userId="f2c9362b-dbb0-42ad-941b-c4c6d262b44c" providerId="ADAL" clId="{279CA810-9E63-CE45-B3C1-5CAACD4A4D49}" dt="2025-02-13T02:17:02.730" v="1905" actId="20577"/>
          <ac:spMkLst>
            <pc:docMk/>
            <pc:sldMk cId="0" sldId="298"/>
            <ac:spMk id="555" creationId="{00000000-0000-0000-0000-000000000000}"/>
          </ac:spMkLst>
        </pc:spChg>
        <pc:spChg chg="del">
          <ac:chgData name="Adam Pilipshen" userId="f2c9362b-dbb0-42ad-941b-c4c6d262b44c" providerId="ADAL" clId="{279CA810-9E63-CE45-B3C1-5CAACD4A4D49}" dt="2025-02-12T23:54:06.050" v="126" actId="478"/>
          <ac:spMkLst>
            <pc:docMk/>
            <pc:sldMk cId="0" sldId="298"/>
            <ac:spMk id="556" creationId="{00000000-0000-0000-0000-000000000000}"/>
          </ac:spMkLst>
        </pc:spChg>
        <pc:spChg chg="mod">
          <ac:chgData name="Adam Pilipshen" userId="f2c9362b-dbb0-42ad-941b-c4c6d262b44c" providerId="ADAL" clId="{279CA810-9E63-CE45-B3C1-5CAACD4A4D49}" dt="2025-02-13T02:15:14.706" v="1864" actId="14100"/>
          <ac:spMkLst>
            <pc:docMk/>
            <pc:sldMk cId="0" sldId="298"/>
            <ac:spMk id="557" creationId="{00000000-0000-0000-0000-000000000000}"/>
          </ac:spMkLst>
        </pc:spChg>
        <pc:spChg chg="mod">
          <ac:chgData name="Adam Pilipshen" userId="f2c9362b-dbb0-42ad-941b-c4c6d262b44c" providerId="ADAL" clId="{279CA810-9E63-CE45-B3C1-5CAACD4A4D49}" dt="2025-02-13T02:33:50.758" v="1928" actId="20577"/>
          <ac:spMkLst>
            <pc:docMk/>
            <pc:sldMk cId="0" sldId="298"/>
            <ac:spMk id="559" creationId="{00000000-0000-0000-0000-000000000000}"/>
          </ac:spMkLst>
        </pc:spChg>
        <pc:cxnChg chg="add mod">
          <ac:chgData name="Adam Pilipshen" userId="f2c9362b-dbb0-42ad-941b-c4c6d262b44c" providerId="ADAL" clId="{279CA810-9E63-CE45-B3C1-5CAACD4A4D49}" dt="2025-02-13T02:15:27.257" v="1877" actId="1035"/>
          <ac:cxnSpMkLst>
            <pc:docMk/>
            <pc:sldMk cId="0" sldId="298"/>
            <ac:cxnSpMk id="2" creationId="{D9E0BF24-90F5-7A46-F210-D2F74FE7E930}"/>
          </ac:cxnSpMkLst>
        </pc:cxnChg>
        <pc:cxnChg chg="mod">
          <ac:chgData name="Adam Pilipshen" userId="f2c9362b-dbb0-42ad-941b-c4c6d262b44c" providerId="ADAL" clId="{279CA810-9E63-CE45-B3C1-5CAACD4A4D49}" dt="2025-02-13T02:15:39.883" v="1888" actId="1036"/>
          <ac:cxnSpMkLst>
            <pc:docMk/>
            <pc:sldMk cId="0" sldId="298"/>
            <ac:cxnSpMk id="560" creationId="{00000000-0000-0000-0000-000000000000}"/>
          </ac:cxnSpMkLst>
        </pc:cxnChg>
        <pc:cxnChg chg="mod">
          <ac:chgData name="Adam Pilipshen" userId="f2c9362b-dbb0-42ad-941b-c4c6d262b44c" providerId="ADAL" clId="{279CA810-9E63-CE45-B3C1-5CAACD4A4D49}" dt="2025-02-13T02:15:35.997" v="1884" actId="1035"/>
          <ac:cxnSpMkLst>
            <pc:docMk/>
            <pc:sldMk cId="0" sldId="298"/>
            <ac:cxnSpMk id="561" creationId="{00000000-0000-0000-0000-000000000000}"/>
          </ac:cxnSpMkLst>
        </pc:cxnChg>
        <pc:cxnChg chg="mod">
          <ac:chgData name="Adam Pilipshen" userId="f2c9362b-dbb0-42ad-941b-c4c6d262b44c" providerId="ADAL" clId="{279CA810-9E63-CE45-B3C1-5CAACD4A4D49}" dt="2025-02-13T02:15:31.882" v="1882" actId="1035"/>
          <ac:cxnSpMkLst>
            <pc:docMk/>
            <pc:sldMk cId="0" sldId="298"/>
            <ac:cxnSpMk id="562" creationId="{00000000-0000-0000-0000-000000000000}"/>
          </ac:cxnSpMkLst>
        </pc:cxnChg>
      </pc:sldChg>
      <pc:sldChg chg="del">
        <pc:chgData name="Adam Pilipshen" userId="f2c9362b-dbb0-42ad-941b-c4c6d262b44c" providerId="ADAL" clId="{279CA810-9E63-CE45-B3C1-5CAACD4A4D49}" dt="2025-02-12T23:53:40.189" v="125" actId="2696"/>
        <pc:sldMkLst>
          <pc:docMk/>
          <pc:sldMk cId="0" sldId="299"/>
        </pc:sldMkLst>
      </pc:sldChg>
      <pc:sldChg chg="del">
        <pc:chgData name="Adam Pilipshen" userId="f2c9362b-dbb0-42ad-941b-c4c6d262b44c" providerId="ADAL" clId="{279CA810-9E63-CE45-B3C1-5CAACD4A4D49}" dt="2025-02-12T23:45:24.492" v="16" actId="2696"/>
        <pc:sldMkLst>
          <pc:docMk/>
          <pc:sldMk cId="0" sldId="302"/>
        </pc:sldMkLst>
      </pc:sldChg>
      <pc:sldChg chg="del">
        <pc:chgData name="Adam Pilipshen" userId="f2c9362b-dbb0-42ad-941b-c4c6d262b44c" providerId="ADAL" clId="{279CA810-9E63-CE45-B3C1-5CAACD4A4D49}" dt="2025-02-12T23:45:26.268" v="17" actId="2696"/>
        <pc:sldMkLst>
          <pc:docMk/>
          <pc:sldMk cId="0" sldId="303"/>
        </pc:sldMkLst>
      </pc:sldChg>
      <pc:sldChg chg="del">
        <pc:chgData name="Adam Pilipshen" userId="f2c9362b-dbb0-42ad-941b-c4c6d262b44c" providerId="ADAL" clId="{279CA810-9E63-CE45-B3C1-5CAACD4A4D49}" dt="2025-02-12T23:45:27.696" v="18" actId="2696"/>
        <pc:sldMkLst>
          <pc:docMk/>
          <pc:sldMk cId="0" sldId="304"/>
        </pc:sldMkLst>
      </pc:sldChg>
      <pc:sldChg chg="del">
        <pc:chgData name="Adam Pilipshen" userId="f2c9362b-dbb0-42ad-941b-c4c6d262b44c" providerId="ADAL" clId="{279CA810-9E63-CE45-B3C1-5CAACD4A4D49}" dt="2025-02-12T23:45:30.683" v="19" actId="2696"/>
        <pc:sldMkLst>
          <pc:docMk/>
          <pc:sldMk cId="0" sldId="307"/>
        </pc:sldMkLst>
      </pc:sldChg>
      <pc:sldChg chg="del">
        <pc:chgData name="Adam Pilipshen" userId="f2c9362b-dbb0-42ad-941b-c4c6d262b44c" providerId="ADAL" clId="{279CA810-9E63-CE45-B3C1-5CAACD4A4D49}" dt="2025-02-12T23:45:33.345" v="20" actId="2696"/>
        <pc:sldMkLst>
          <pc:docMk/>
          <pc:sldMk cId="0" sldId="308"/>
        </pc:sldMkLst>
      </pc:sldChg>
      <pc:sldChg chg="del">
        <pc:chgData name="Adam Pilipshen" userId="f2c9362b-dbb0-42ad-941b-c4c6d262b44c" providerId="ADAL" clId="{279CA810-9E63-CE45-B3C1-5CAACD4A4D49}" dt="2025-02-12T23:45:39.044" v="21" actId="2696"/>
        <pc:sldMkLst>
          <pc:docMk/>
          <pc:sldMk cId="0" sldId="309"/>
        </pc:sldMkLst>
      </pc:sldChg>
      <pc:sldChg chg="del">
        <pc:chgData name="Adam Pilipshen" userId="f2c9362b-dbb0-42ad-941b-c4c6d262b44c" providerId="ADAL" clId="{279CA810-9E63-CE45-B3C1-5CAACD4A4D49}" dt="2025-02-13T00:17:15.161" v="353" actId="2696"/>
        <pc:sldMkLst>
          <pc:docMk/>
          <pc:sldMk cId="0" sldId="310"/>
        </pc:sldMkLst>
      </pc:sldChg>
      <pc:sldChg chg="del">
        <pc:chgData name="Adam Pilipshen" userId="f2c9362b-dbb0-42ad-941b-c4c6d262b44c" providerId="ADAL" clId="{279CA810-9E63-CE45-B3C1-5CAACD4A4D49}" dt="2025-02-12T23:45:47.262" v="22" actId="2696"/>
        <pc:sldMkLst>
          <pc:docMk/>
          <pc:sldMk cId="0" sldId="311"/>
        </pc:sldMkLst>
      </pc:sldChg>
      <pc:sldChg chg="add del">
        <pc:chgData name="Adam Pilipshen" userId="f2c9362b-dbb0-42ad-941b-c4c6d262b44c" providerId="ADAL" clId="{279CA810-9E63-CE45-B3C1-5CAACD4A4D49}" dt="2025-02-13T01:23:55.338" v="1349" actId="2696"/>
        <pc:sldMkLst>
          <pc:docMk/>
          <pc:sldMk cId="0" sldId="313"/>
        </pc:sldMkLst>
      </pc:sldChg>
      <pc:sldChg chg="del">
        <pc:chgData name="Adam Pilipshen" userId="f2c9362b-dbb0-42ad-941b-c4c6d262b44c" providerId="ADAL" clId="{279CA810-9E63-CE45-B3C1-5CAACD4A4D49}" dt="2025-02-12T23:45:54.956" v="23" actId="2696"/>
        <pc:sldMkLst>
          <pc:docMk/>
          <pc:sldMk cId="0" sldId="314"/>
        </pc:sldMkLst>
      </pc:sldChg>
      <pc:sldChg chg="del">
        <pc:chgData name="Adam Pilipshen" userId="f2c9362b-dbb0-42ad-941b-c4c6d262b44c" providerId="ADAL" clId="{279CA810-9E63-CE45-B3C1-5CAACD4A4D49}" dt="2025-02-12T23:45:57.674" v="24" actId="2696"/>
        <pc:sldMkLst>
          <pc:docMk/>
          <pc:sldMk cId="0" sldId="316"/>
        </pc:sldMkLst>
      </pc:sldChg>
      <pc:sldChg chg="del">
        <pc:chgData name="Adam Pilipshen" userId="f2c9362b-dbb0-42ad-941b-c4c6d262b44c" providerId="ADAL" clId="{279CA810-9E63-CE45-B3C1-5CAACD4A4D49}" dt="2025-02-12T23:46:03.086" v="25" actId="2696"/>
        <pc:sldMkLst>
          <pc:docMk/>
          <pc:sldMk cId="0" sldId="317"/>
        </pc:sldMkLst>
      </pc:sldChg>
      <pc:sldChg chg="del">
        <pc:chgData name="Adam Pilipshen" userId="f2c9362b-dbb0-42ad-941b-c4c6d262b44c" providerId="ADAL" clId="{279CA810-9E63-CE45-B3C1-5CAACD4A4D49}" dt="2025-02-13T01:41:44.135" v="1729" actId="2696"/>
        <pc:sldMkLst>
          <pc:docMk/>
          <pc:sldMk cId="0" sldId="318"/>
        </pc:sldMkLst>
      </pc:sldChg>
      <pc:sldChg chg="modSp mod">
        <pc:chgData name="Adam Pilipshen" userId="f2c9362b-dbb0-42ad-941b-c4c6d262b44c" providerId="ADAL" clId="{279CA810-9E63-CE45-B3C1-5CAACD4A4D49}" dt="2025-02-12T23:51:01.007" v="118" actId="20577"/>
        <pc:sldMkLst>
          <pc:docMk/>
          <pc:sldMk cId="0" sldId="319"/>
        </pc:sldMkLst>
        <pc:spChg chg="mod">
          <ac:chgData name="Adam Pilipshen" userId="f2c9362b-dbb0-42ad-941b-c4c6d262b44c" providerId="ADAL" clId="{279CA810-9E63-CE45-B3C1-5CAACD4A4D49}" dt="2025-02-12T23:51:01.007" v="118" actId="20577"/>
          <ac:spMkLst>
            <pc:docMk/>
            <pc:sldMk cId="0" sldId="319"/>
            <ac:spMk id="732" creationId="{00000000-0000-0000-0000-000000000000}"/>
          </ac:spMkLst>
        </pc:spChg>
      </pc:sldChg>
      <pc:sldMasterChg chg="delSldLayout">
        <pc:chgData name="Adam Pilipshen" userId="f2c9362b-dbb0-42ad-941b-c4c6d262b44c" providerId="ADAL" clId="{279CA810-9E63-CE45-B3C1-5CAACD4A4D49}" dt="2025-02-13T01:37:22.427" v="1685" actId="2696"/>
        <pc:sldMasterMkLst>
          <pc:docMk/>
          <pc:sldMasterMk cId="0" sldId="2147483693"/>
        </pc:sldMasterMkLst>
        <pc:sldLayoutChg chg="del">
          <pc:chgData name="Adam Pilipshen" userId="f2c9362b-dbb0-42ad-941b-c4c6d262b44c" providerId="ADAL" clId="{279CA810-9E63-CE45-B3C1-5CAACD4A4D49}" dt="2025-02-13T00:17:15.161" v="353" actId="2696"/>
          <pc:sldLayoutMkLst>
            <pc:docMk/>
            <pc:sldMasterMk cId="0" sldId="2147483693"/>
            <pc:sldLayoutMk cId="0" sldId="2147483664"/>
          </pc:sldLayoutMkLst>
        </pc:sldLayoutChg>
        <pc:sldLayoutChg chg="del">
          <pc:chgData name="Adam Pilipshen" userId="f2c9362b-dbb0-42ad-941b-c4c6d262b44c" providerId="ADAL" clId="{279CA810-9E63-CE45-B3C1-5CAACD4A4D49}" dt="2025-02-13T01:37:22.427" v="1685" actId="2696"/>
          <pc:sldLayoutMkLst>
            <pc:docMk/>
            <pc:sldMasterMk cId="0" sldId="2147483693"/>
            <pc:sldLayoutMk cId="0" sldId="2147483667"/>
          </pc:sldLayoutMkLst>
        </pc:sldLayoutChg>
      </pc:sldMasterChg>
      <pc:sldMasterChg chg="delSldLayout">
        <pc:chgData name="Adam Pilipshen" userId="f2c9362b-dbb0-42ad-941b-c4c6d262b44c" providerId="ADAL" clId="{279CA810-9E63-CE45-B3C1-5CAACD4A4D49}" dt="2025-02-13T01:41:44.135" v="1729" actId="2696"/>
        <pc:sldMasterMkLst>
          <pc:docMk/>
          <pc:sldMasterMk cId="0" sldId="2147483694"/>
        </pc:sldMasterMkLst>
        <pc:sldLayoutChg chg="del">
          <pc:chgData name="Adam Pilipshen" userId="f2c9362b-dbb0-42ad-941b-c4c6d262b44c" providerId="ADAL" clId="{279CA810-9E63-CE45-B3C1-5CAACD4A4D49}" dt="2025-02-13T01:23:43.309" v="1348" actId="2696"/>
          <pc:sldLayoutMkLst>
            <pc:docMk/>
            <pc:sldMasterMk cId="0" sldId="2147483694"/>
            <pc:sldLayoutMk cId="0" sldId="2147483671"/>
          </pc:sldLayoutMkLst>
        </pc:sldLayoutChg>
        <pc:sldLayoutChg chg="del">
          <pc:chgData name="Adam Pilipshen" userId="f2c9362b-dbb0-42ad-941b-c4c6d262b44c" providerId="ADAL" clId="{279CA810-9E63-CE45-B3C1-5CAACD4A4D49}" dt="2025-02-13T01:41:44.135" v="1729" actId="2696"/>
          <pc:sldLayoutMkLst>
            <pc:docMk/>
            <pc:sldMasterMk cId="0" sldId="2147483694"/>
            <pc:sldLayoutMk cId="0" sldId="2147483678"/>
          </pc:sldLayoutMkLst>
        </pc:sldLayoutChg>
        <pc:sldLayoutChg chg="del">
          <pc:chgData name="Adam Pilipshen" userId="f2c9362b-dbb0-42ad-941b-c4c6d262b44c" providerId="ADAL" clId="{279CA810-9E63-CE45-B3C1-5CAACD4A4D49}" dt="2025-02-12T23:45:27.696" v="18" actId="2696"/>
          <pc:sldLayoutMkLst>
            <pc:docMk/>
            <pc:sldMasterMk cId="0" sldId="2147483694"/>
            <pc:sldLayoutMk cId="0" sldId="214748368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b537e4c3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eb537e4c3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006a9a6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006a9a6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0998986ba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20998986ba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80A70C1A-0D62-D5ED-20F6-BE3589EAB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0998986ba_0_251:notes">
            <a:extLst>
              <a:ext uri="{FF2B5EF4-FFF2-40B4-BE49-F238E27FC236}">
                <a16:creationId xmlns:a16="http://schemas.microsoft.com/office/drawing/2014/main" id="{A855ADCA-D6A2-7243-0F84-8C307F56E2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20998986ba_0_251:notes">
            <a:extLst>
              <a:ext uri="{FF2B5EF4-FFF2-40B4-BE49-F238E27FC236}">
                <a16:creationId xmlns:a16="http://schemas.microsoft.com/office/drawing/2014/main" id="{1CE00A41-D079-0B00-746B-CE486CC3C4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43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42ff2e24f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f42ff2e24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f0f5f13f1b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f0f5f13f1b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f1550fbd1a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f1550fbd1a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f42ff2e24f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f42ff2e24f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f42ff2e24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2f42ff2e24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-17200" y="-6475"/>
            <a:ext cx="2299500" cy="51594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rgbClr val="000000"/>
                </a:solidFill>
              </a:rPr>
              <a:t>C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rgbClr val="000000"/>
                </a:solidFill>
              </a:rPr>
              <a:t>&amp;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rgbClr val="000000"/>
                </a:solidFill>
              </a:rPr>
              <a:t>P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_2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lt1"/>
                </a:solidFill>
              </a:rPr>
              <a:t>‹#›</a:t>
            </a:fld>
            <a:endParaRPr sz="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15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chemeClr val="lt1"/>
                </a:solidFill>
              </a:rPr>
              <a:t>C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chemeClr val="lt1"/>
                </a:solidFill>
              </a:rPr>
              <a:t>&amp;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chemeClr val="lt1"/>
                </a:solidFill>
              </a:rPr>
              <a:t>P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Line Hed &amp; Bullets">
  <p:cSld name="1-Line Hed &amp; Bulle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6342867" y="471489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800100" y="1680695"/>
            <a:ext cx="7543800" cy="1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777240" y="1021080"/>
            <a:ext cx="75438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4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17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rgbClr val="000000"/>
                </a:solidFill>
              </a:rPr>
              <a:t>C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rgbClr val="000000"/>
                </a:solidFill>
              </a:rPr>
              <a:t>&amp;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rgbClr val="000000"/>
                </a:solidFill>
              </a:rPr>
              <a:t>P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Line Hed, Bullets, Photo">
  <p:cSld name="2-Line Hed, Bullets, Phot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800100" y="2027917"/>
            <a:ext cx="3400500" cy="20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6342867" y="471489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9"/>
          <p:cNvSpPr>
            <a:spLocks noGrp="1"/>
          </p:cNvSpPr>
          <p:nvPr>
            <p:ph type="pic" idx="2"/>
          </p:nvPr>
        </p:nvSpPr>
        <p:spPr>
          <a:xfrm>
            <a:off x="4390612" y="2027917"/>
            <a:ext cx="3953400" cy="22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784860" y="1028700"/>
            <a:ext cx="75438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B - Blank w/ Grid">
  <p:cSld name="7B - Blank w/ Grid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339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3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orient="horz" pos="288">
          <p15:clr>
            <a:srgbClr val="E46962"/>
          </p15:clr>
        </p15:guide>
        <p15:guide id="3" orient="horz" pos="2952">
          <p15:clr>
            <a:srgbClr val="E46962"/>
          </p15:clr>
        </p15:guide>
        <p15:guide id="4" pos="5474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3">
  <p:cSld name="TITLE_4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/>
          <p:nvPr/>
        </p:nvSpPr>
        <p:spPr>
          <a:xfrm flipH="1">
            <a:off x="125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7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27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rgbClr val="000000"/>
                </a:solidFill>
              </a:rPr>
              <a:t>C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rgbClr val="000000"/>
                </a:solidFill>
              </a:rPr>
              <a:t>&amp;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rgbClr val="000000"/>
                </a:solidFill>
              </a:rPr>
              <a:t>P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7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lt1"/>
                </a:solidFill>
              </a:rPr>
              <a:t>‹#›</a:t>
            </a:fld>
            <a:endParaRPr sz="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28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chemeClr val="lt1"/>
                </a:solidFill>
              </a:rPr>
              <a:t>C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chemeClr val="lt1"/>
                </a:solidFill>
              </a:rPr>
              <a:t>&amp;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chemeClr val="lt1"/>
                </a:solidFill>
              </a:rPr>
              <a:t>P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8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7">
  <p:cSld name="TITLE_1_1_1_7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0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7 3">
  <p:cSld name="TITLE_1_1_1_7_3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1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7 2">
  <p:cSld name="TITLE_1_1_1_7_2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2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7 1 1">
  <p:cSld name="TITLE_1_1_1_7_1_1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4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6">
  <p:cSld name="TITLE_1_1_1_6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5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5">
  <p:cSld name="TITLE_1_1_1_5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6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4">
  <p:cSld name="TITLE_1_1_1_4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7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2">
  <p:cSld name="TITLE_1_1_1_2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9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2 1">
  <p:cSld name="TITLE_1_1_1_2_1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0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">
  <p:cSld name="TITLE_1_1_1_1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1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 1">
  <p:cSld name="TITLE_1_1_1_1_1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2"/>
          <p:cNvPicPr preferRelativeResize="0"/>
          <p:nvPr/>
        </p:nvPicPr>
        <p:blipFill rotWithShape="1">
          <a:blip r:embed="rId3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2">
  <p:cSld name="TITLE_2_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4"/>
          <p:cNvSpPr/>
          <p:nvPr/>
        </p:nvSpPr>
        <p:spPr>
          <a:xfrm flipH="1">
            <a:off x="125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4"/>
          <p:cNvSpPr/>
          <p:nvPr/>
        </p:nvSpPr>
        <p:spPr>
          <a:xfrm>
            <a:off x="-17200" y="0"/>
            <a:ext cx="2299500" cy="5152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4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44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rgbClr val="000000"/>
                </a:solidFill>
              </a:rPr>
              <a:t>C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rgbClr val="000000"/>
                </a:solidFill>
              </a:rPr>
              <a:t>&amp;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rgbClr val="000000"/>
                </a:solidFill>
              </a:rPr>
              <a:t>P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44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">
  <p:cSld name="TITLE_2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5"/>
          <p:cNvSpPr/>
          <p:nvPr/>
        </p:nvSpPr>
        <p:spPr>
          <a:xfrm>
            <a:off x="-17200" y="-6475"/>
            <a:ext cx="2299500" cy="515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45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rgbClr val="000000"/>
                </a:solidFill>
              </a:rPr>
              <a:t>C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rgbClr val="000000"/>
                </a:solidFill>
              </a:rPr>
              <a:t>&amp;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rgbClr val="000000"/>
                </a:solidFill>
              </a:rPr>
              <a:t>P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45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">
  <p:cSld name="TITLE_1_2">
    <p:bg>
      <p:bgPr>
        <a:solidFill>
          <a:schemeClr val="dk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6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lt1"/>
                </a:solidFill>
              </a:rPr>
              <a:t>‹#›</a:t>
            </a:fld>
            <a:endParaRPr sz="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46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chemeClr val="lt1"/>
                </a:solidFill>
              </a:rPr>
              <a:t>C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chemeClr val="lt1"/>
                </a:solidFill>
              </a:rPr>
              <a:t>&amp;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chemeClr val="lt1"/>
                </a:solidFill>
              </a:rPr>
              <a:t>P</a:t>
            </a:r>
            <a:r>
              <a:rPr lang="en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46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5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7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47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rgbClr val="000000"/>
                </a:solidFill>
              </a:rPr>
              <a:t>C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rgbClr val="000000"/>
                </a:solidFill>
              </a:rPr>
              <a:t>&amp;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rgbClr val="000000"/>
                </a:solidFill>
              </a:rPr>
              <a:t>P</a:t>
            </a:r>
            <a:r>
              <a:rPr lang="e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47"/>
          <p:cNvPicPr preferRelativeResize="0"/>
          <p:nvPr/>
        </p:nvPicPr>
        <p:blipFill rotWithShape="1">
          <a:blip r:embed="rId2">
            <a:alphaModFix/>
          </a:blip>
          <a:srcRect l="-657" r="-23473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9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9" r:id="rId9"/>
    <p:sldLayoutId id="2147483680" r:id="rId10"/>
    <p:sldLayoutId id="2147483681" r:id="rId11"/>
    <p:sldLayoutId id="2147483682" r:id="rId12"/>
    <p:sldLayoutId id="2147483684" r:id="rId13"/>
    <p:sldLayoutId id="2147483685" r:id="rId14"/>
    <p:sldLayoutId id="2147483686" r:id="rId15"/>
    <p:sldLayoutId id="2147483687" r:id="rId16"/>
    <p:sldLayoutId id="2147483689" r:id="rId17"/>
    <p:sldLayoutId id="2147483690" r:id="rId18"/>
    <p:sldLayoutId id="2147483691" r:id="rId19"/>
    <p:sldLayoutId id="2147483692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1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d2l.com/brightspace/kb/articles/3589-easily-access-analytics-about-learners-and-your-course" TargetMode="External"/><Relationship Id="rId7" Type="http://schemas.openxmlformats.org/officeDocument/2006/relationships/hyperlink" Target="https://community.d2l.com/brightspace/kb/articles/3673-view-quiz-statistics-and-attempt-log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ommunity.d2l.com/brightspace/kb/articles/5806-about-rubrics" TargetMode="External"/><Relationship Id="rId5" Type="http://schemas.openxmlformats.org/officeDocument/2006/relationships/hyperlink" Target="https://www.youtube.com/watch?v=kwdT8IG7d4E" TargetMode="External"/><Relationship Id="rId4" Type="http://schemas.openxmlformats.org/officeDocument/2006/relationships/hyperlink" Target="https://community.d2l.com/brightspace/kb/articles/3559-view-course-content-statistic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8"/>
          <p:cNvSpPr txBox="1">
            <a:spLocks noGrp="1"/>
          </p:cNvSpPr>
          <p:nvPr>
            <p:ph type="title" idx="4294967295"/>
          </p:nvPr>
        </p:nvSpPr>
        <p:spPr>
          <a:xfrm>
            <a:off x="292948" y="575086"/>
            <a:ext cx="7036500" cy="3046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all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Unlock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all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Student Success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all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With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all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Brightspace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all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Learning Analytics</a:t>
            </a:r>
          </a:p>
        </p:txBody>
      </p:sp>
      <p:pic>
        <p:nvPicPr>
          <p:cNvPr id="178" name="Google Shape;178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529" y="3895900"/>
            <a:ext cx="4206240" cy="476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5304"/>
          <a:stretch/>
        </p:blipFill>
        <p:spPr>
          <a:xfrm>
            <a:off x="4572000" y="0"/>
            <a:ext cx="4572000" cy="5180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9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lt1"/>
                </a:solidFill>
              </a:rPr>
              <a:t>2</a:t>
            </a:fld>
            <a:endParaRPr sz="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49"/>
          <p:cNvSpPr txBox="1">
            <a:spLocks/>
          </p:cNvSpPr>
          <p:nvPr/>
        </p:nvSpPr>
        <p:spPr>
          <a:xfrm>
            <a:off x="325938" y="1293892"/>
            <a:ext cx="4246061" cy="26161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0" indent="-330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tter"/>
                <a:ea typeface="Bitter"/>
                <a:cs typeface="Bitter"/>
                <a:sym typeface="Bitter"/>
              </a:rPr>
              <a:t>Introductions</a:t>
            </a:r>
          </a:p>
          <a:p>
            <a:pPr marL="457200" marR="0" lvl="0" indent="-330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tter"/>
                <a:ea typeface="Bitter"/>
                <a:cs typeface="Bitter"/>
                <a:sym typeface="Bitter"/>
              </a:rPr>
              <a:t>What is Learning Analytics?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tter"/>
                <a:ea typeface="Bitter"/>
                <a:cs typeface="Bitter"/>
                <a:sym typeface="Bitter"/>
              </a:rPr>
              <a:t>Accessing and Understanding Brightspace Data </a:t>
            </a:r>
          </a:p>
          <a:p>
            <a:pPr marL="457200" marR="0" lvl="0" indent="-330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tter"/>
                <a:ea typeface="Bitter"/>
                <a:cs typeface="Bitter"/>
                <a:sym typeface="Bitter"/>
              </a:rPr>
              <a:t>Turning Data into Actionable Insights</a:t>
            </a:r>
          </a:p>
          <a:p>
            <a:pPr marL="457200" marR="0" lvl="0" indent="-330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tter"/>
                <a:ea typeface="Bitter"/>
                <a:cs typeface="Bitter"/>
                <a:sym typeface="Bitter"/>
              </a:rPr>
              <a:t>Q&amp;A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89E3E-B12F-1334-3078-0BBBA0C15C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938" y="258091"/>
            <a:ext cx="4602822" cy="861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9D0F14"/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AGENDA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1"/>
          <p:cNvSpPr txBox="1">
            <a:spLocks noGrp="1"/>
          </p:cNvSpPr>
          <p:nvPr>
            <p:ph type="title" idx="4294967295"/>
          </p:nvPr>
        </p:nvSpPr>
        <p:spPr>
          <a:xfrm>
            <a:off x="325939" y="102095"/>
            <a:ext cx="3827400" cy="769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9D0F14"/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ABOUT US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99" name="Google Shape;199;p51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dk1"/>
                </a:solidFill>
              </a:rPr>
              <a:t>3</a:t>
            </a:fld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51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</a:rPr>
              <a:t>C</a:t>
            </a:r>
            <a:r>
              <a:rPr lang="en" sz="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 dirty="0">
                <a:solidFill>
                  <a:schemeClr val="dk1"/>
                </a:solidFill>
              </a:rPr>
              <a:t>&amp;</a:t>
            </a:r>
            <a:r>
              <a:rPr lang="en" sz="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 dirty="0">
                <a:solidFill>
                  <a:schemeClr val="dk1"/>
                </a:solidFill>
              </a:rPr>
              <a:t>P</a:t>
            </a:r>
            <a:r>
              <a:rPr lang="en" sz="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51" descr="Picture of Diana Voss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00357" y="1922850"/>
            <a:ext cx="648900" cy="648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9" name="Google Shape;209;p51"/>
          <p:cNvSpPr txBox="1"/>
          <p:nvPr/>
        </p:nvSpPr>
        <p:spPr>
          <a:xfrm>
            <a:off x="5226389" y="2062143"/>
            <a:ext cx="3464054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2300"/>
              </a:spcBef>
              <a:spcAft>
                <a:spcPts val="15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700" b="1" dirty="0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ADAM G. PILIPSHEN</a:t>
            </a:r>
            <a:br>
              <a:rPr lang="en" sz="15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" sz="9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Assistant Director of Assessment, Evaluation, and Research</a:t>
            </a:r>
            <a:br>
              <a:rPr lang="en" sz="9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" sz="9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Division of Student Affairs – CRAFT Team</a:t>
            </a:r>
          </a:p>
        </p:txBody>
      </p:sp>
      <p:pic>
        <p:nvPicPr>
          <p:cNvPr id="210" name="Google Shape;210;p51" descr="Picture of Adam G. Pilipshen"/>
          <p:cNvPicPr preferRelativeResize="0"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0424" b="10424"/>
          <a:stretch/>
        </p:blipFill>
        <p:spPr>
          <a:xfrm>
            <a:off x="4417045" y="2010828"/>
            <a:ext cx="648300" cy="648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Google Shape;201;p51">
            <a:extLst>
              <a:ext uri="{FF2B5EF4-FFF2-40B4-BE49-F238E27FC236}">
                <a16:creationId xmlns:a16="http://schemas.microsoft.com/office/drawing/2014/main" id="{71A30054-8A12-F839-83E0-B1305B5C63A1}"/>
              </a:ext>
            </a:extLst>
          </p:cNvPr>
          <p:cNvSpPr txBox="1">
            <a:spLocks/>
          </p:cNvSpPr>
          <p:nvPr/>
        </p:nvSpPr>
        <p:spPr>
          <a:xfrm>
            <a:off x="1394008" y="2010828"/>
            <a:ext cx="3801000" cy="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300"/>
              </a:spcBef>
              <a:buClr>
                <a:schemeClr val="dk1"/>
              </a:buClr>
              <a:buSzPts val="1500"/>
              <a:buFont typeface="Arial"/>
              <a:buNone/>
              <a:defRPr/>
            </a:pPr>
            <a:r>
              <a:rPr lang="en-US" sz="1700" b="1" dirty="0">
                <a:solidFill>
                  <a:srgbClr val="9D0F14"/>
                </a:solidFill>
                <a:latin typeface="Alumni Sans"/>
                <a:sym typeface="Alumni Sans"/>
              </a:rPr>
              <a:t>DIANA VOSS</a:t>
            </a:r>
            <a:br>
              <a:rPr lang="en-US" dirty="0"/>
            </a:br>
            <a:r>
              <a:rPr lang="en-US" sz="9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Director of Academic Technology Service</a:t>
            </a:r>
            <a:br>
              <a:rPr lang="en-US" sz="9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-US" sz="9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Division of Information Technology</a:t>
            </a:r>
          </a:p>
        </p:txBody>
      </p:sp>
      <p:sp>
        <p:nvSpPr>
          <p:cNvPr id="4" name="Google Shape;320;p43">
            <a:extLst>
              <a:ext uri="{FF2B5EF4-FFF2-40B4-BE49-F238E27FC236}">
                <a16:creationId xmlns:a16="http://schemas.microsoft.com/office/drawing/2014/main" id="{5F51FF18-7828-A36F-7FDB-FF0203267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4809" y="4890475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3BA7237B-C1E1-9BD2-4177-D73191BE6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1">
            <a:extLst>
              <a:ext uri="{FF2B5EF4-FFF2-40B4-BE49-F238E27FC236}">
                <a16:creationId xmlns:a16="http://schemas.microsoft.com/office/drawing/2014/main" id="{62619572-B0B6-778D-B342-A93F778C75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939" y="102095"/>
            <a:ext cx="3827400" cy="8848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9D0F14"/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HOW ABOUT YOU?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99" name="Google Shape;199;p51">
            <a:extLst>
              <a:ext uri="{FF2B5EF4-FFF2-40B4-BE49-F238E27FC236}">
                <a16:creationId xmlns:a16="http://schemas.microsoft.com/office/drawing/2014/main" id="{5CD7B241-7E9C-76C6-9994-6A7035C55769}"/>
              </a:ext>
            </a:extLst>
          </p:cNvPr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dk1"/>
                </a:solidFill>
              </a:rPr>
              <a:t>4</a:t>
            </a:fld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51">
            <a:extLst>
              <a:ext uri="{FF2B5EF4-FFF2-40B4-BE49-F238E27FC236}">
                <a16:creationId xmlns:a16="http://schemas.microsoft.com/office/drawing/2014/main" id="{285B6AB0-E27D-0E26-AB7D-DC287D500599}"/>
              </a:ext>
            </a:extLst>
          </p:cNvPr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C</a:t>
            </a:r>
            <a:r>
              <a:rPr lang="en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chemeClr val="dk1"/>
                </a:solidFill>
              </a:rPr>
              <a:t>&amp;</a:t>
            </a:r>
            <a:r>
              <a:rPr lang="en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chemeClr val="dk1"/>
                </a:solidFill>
              </a:rPr>
              <a:t>P</a:t>
            </a:r>
            <a:r>
              <a:rPr lang="en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20;p52">
            <a:extLst>
              <a:ext uri="{FF2B5EF4-FFF2-40B4-BE49-F238E27FC236}">
                <a16:creationId xmlns:a16="http://schemas.microsoft.com/office/drawing/2014/main" id="{2AC7665D-A91E-088E-1BE2-A9DD32890C9D}"/>
              </a:ext>
            </a:extLst>
          </p:cNvPr>
          <p:cNvSpPr txBox="1"/>
          <p:nvPr/>
        </p:nvSpPr>
        <p:spPr>
          <a:xfrm>
            <a:off x="1583699" y="2358803"/>
            <a:ext cx="61030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  <a:buClr>
                <a:schemeClr val="dk1"/>
              </a:buClr>
              <a:buSzPts val="1400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What do you hope to learn from this presentation?</a:t>
            </a:r>
            <a:endParaRPr lang="en-US" sz="1400" i="0" u="none" strike="noStrike" cap="none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" name="Google Shape;320;p43">
            <a:extLst>
              <a:ext uri="{FF2B5EF4-FFF2-40B4-BE49-F238E27FC236}">
                <a16:creationId xmlns:a16="http://schemas.microsoft.com/office/drawing/2014/main" id="{93744FF6-9520-8C7C-EA3C-7AD7A9CFF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3938" y="4881314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69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>
            <a:spLocks noGrp="1"/>
          </p:cNvSpPr>
          <p:nvPr>
            <p:ph type="title" idx="4294967295"/>
          </p:nvPr>
        </p:nvSpPr>
        <p:spPr>
          <a:xfrm>
            <a:off x="962525" y="964781"/>
            <a:ext cx="8151218" cy="19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9600" b="1" cap="all" dirty="0">
                <a:latin typeface="Alumni Sans"/>
                <a:ea typeface="Alumni Sans"/>
                <a:cs typeface="Alumni Sans"/>
                <a:sym typeface="Alumni Sans"/>
              </a:rPr>
              <a:t>Learning Analytics</a:t>
            </a:r>
            <a:endParaRPr sz="9600" b="1" cap="all" dirty="0">
              <a:latin typeface="Alumni Sans"/>
              <a:ea typeface="Alumni Sans"/>
              <a:cs typeface="Alumni Sans"/>
              <a:sym typeface="Alumni Sans"/>
            </a:endParaRPr>
          </a:p>
        </p:txBody>
      </p:sp>
      <p:cxnSp>
        <p:nvCxnSpPr>
          <p:cNvPr id="218" name="Google Shape;218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13460" y="1989462"/>
            <a:ext cx="262320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" name="Google Shape;219;p52"/>
          <p:cNvSpPr txBox="1"/>
          <p:nvPr/>
        </p:nvSpPr>
        <p:spPr>
          <a:xfrm>
            <a:off x="997528" y="2140481"/>
            <a:ext cx="432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Georgia"/>
              <a:buNone/>
            </a:pPr>
            <a:r>
              <a:rPr lang="en" sz="1400" i="1" u="none" strike="noStrike" cap="none" dirty="0">
                <a:solidFill>
                  <a:srgbClr val="7F7F7F"/>
                </a:solidFill>
                <a:latin typeface="Bitter"/>
                <a:ea typeface="Bitter"/>
                <a:cs typeface="Bitter"/>
                <a:sym typeface="Bitter"/>
              </a:rPr>
              <a:t>noun</a:t>
            </a:r>
            <a:endParaRPr sz="1400" i="0" u="none" strike="noStrike" cap="none" dirty="0">
              <a:solidFill>
                <a:srgbClr val="7F7F7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20" name="Google Shape;220;p52"/>
          <p:cNvSpPr txBox="1"/>
          <p:nvPr/>
        </p:nvSpPr>
        <p:spPr>
          <a:xfrm>
            <a:off x="997525" y="2495500"/>
            <a:ext cx="52899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</a:pPr>
            <a:r>
              <a:rPr lang="en-US" sz="1400" i="0" u="none" strike="noStrike" cap="none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Learning analytics is the measurement, collection, analysis, and reporting of data about learners and their contexts, for purposes of understanding and optimizing learning and the environments in which it occurs.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</a:pPr>
            <a:endParaRPr lang="en-US" sz="1400" i="0" u="none" strike="noStrike" cap="none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21" name="Google Shape;221;p52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dk1"/>
                </a:solidFill>
              </a:rPr>
              <a:t>5</a:t>
            </a:fld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52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C</a:t>
            </a:r>
            <a:r>
              <a:rPr lang="en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chemeClr val="dk1"/>
                </a:solidFill>
              </a:rPr>
              <a:t>&amp;</a:t>
            </a:r>
            <a:r>
              <a:rPr lang="en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chemeClr val="dk1"/>
                </a:solidFill>
              </a:rPr>
              <a:t>P</a:t>
            </a:r>
            <a:r>
              <a:rPr lang="en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20;p43">
            <a:extLst>
              <a:ext uri="{FF2B5EF4-FFF2-40B4-BE49-F238E27FC236}">
                <a16:creationId xmlns:a16="http://schemas.microsoft.com/office/drawing/2014/main" id="{D3343AC4-922B-B7A3-B7FF-D54D0E32B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4809" y="4890475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0"/>
          <p:cNvSpPr txBox="1">
            <a:spLocks noGrp="1"/>
          </p:cNvSpPr>
          <p:nvPr>
            <p:ph type="title" idx="4294967295"/>
          </p:nvPr>
        </p:nvSpPr>
        <p:spPr>
          <a:xfrm>
            <a:off x="120385" y="1754473"/>
            <a:ext cx="2127144" cy="16345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FB5C31"/>
              </a:buClr>
              <a:buSzPts val="31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KEY BRIGHTSPACE DATA &amp; INSIGHTS</a:t>
            </a:r>
          </a:p>
        </p:txBody>
      </p:sp>
      <p:sp>
        <p:nvSpPr>
          <p:cNvPr id="557" name="Google Shape;557;p90"/>
          <p:cNvSpPr txBox="1"/>
          <p:nvPr/>
        </p:nvSpPr>
        <p:spPr>
          <a:xfrm>
            <a:off x="2591769" y="264449"/>
            <a:ext cx="3118500" cy="438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00" b="1" dirty="0">
              <a:solidFill>
                <a:srgbClr val="9D0F14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rgbClr val="9D0F14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Course Overview Widget </a:t>
            </a:r>
            <a:r>
              <a:rPr lang="en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(</a:t>
            </a:r>
            <a:r>
              <a:rPr lang="en" sz="1000" dirty="0">
                <a:solidFill>
                  <a:schemeClr val="tx1"/>
                </a:solidFill>
                <a:latin typeface="Bitter"/>
                <a:ea typeface="Bitter"/>
                <a:cs typeface="Bitter"/>
                <a:sym typeface="Bit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</a:t>
            </a:r>
            <a:r>
              <a:rPr lang="en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)</a:t>
            </a:r>
            <a:br>
              <a:rPr lang="en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endParaRPr lang="en"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000" b="1" cap="all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000" b="1" cap="all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000" b="1" cap="all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cap="all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Course Content Statistics </a:t>
            </a:r>
            <a:r>
              <a:rPr lang="en-US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(</a:t>
            </a:r>
            <a:r>
              <a:rPr lang="en-US" sz="1000" dirty="0">
                <a:solidFill>
                  <a:schemeClr val="tx1"/>
                </a:solidFill>
                <a:latin typeface="Bitter"/>
                <a:ea typeface="Bitter"/>
                <a:cs typeface="Bitter"/>
                <a:sym typeface="Bit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</a:t>
            </a:r>
            <a:r>
              <a:rPr lang="en-US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cap="all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Discussion Statistics </a:t>
            </a:r>
            <a:r>
              <a:rPr lang="en-US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(</a:t>
            </a:r>
            <a:r>
              <a:rPr lang="en-US" sz="1000" dirty="0">
                <a:solidFill>
                  <a:schemeClr val="tx1"/>
                </a:solidFill>
                <a:latin typeface="Bitter"/>
                <a:ea typeface="Bitter"/>
                <a:cs typeface="Bitter"/>
                <a:sym typeface="Bit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</a:t>
            </a:r>
            <a:r>
              <a:rPr lang="en-US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)</a:t>
            </a:r>
            <a:br>
              <a:rPr lang="en-US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endParaRPr lang="en-US"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cap="all" dirty="0">
                <a:solidFill>
                  <a:srgbClr val="11111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R</a:t>
            </a:r>
            <a:r>
              <a:rPr lang="en-US" sz="1200" b="1" cap="all" dirty="0" err="1">
                <a:solidFill>
                  <a:srgbClr val="11111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ubric</a:t>
            </a:r>
            <a:r>
              <a:rPr lang="en-US" sz="1200" b="1" cap="all" dirty="0">
                <a:solidFill>
                  <a:srgbClr val="11111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 Statistics </a:t>
            </a:r>
            <a:r>
              <a:rPr lang="en-US" sz="1000" dirty="0">
                <a:solidFill>
                  <a:srgbClr val="11111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(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</a:t>
            </a:r>
            <a:r>
              <a:rPr lang="en-US" sz="1000" dirty="0">
                <a:solidFill>
                  <a:srgbClr val="11111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rgbClr val="11111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rgbClr val="11111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rgbClr val="11111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rgbClr val="11111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cap="all" dirty="0">
                <a:solidFill>
                  <a:srgbClr val="11111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Quiz</a:t>
            </a:r>
            <a:r>
              <a:rPr lang="en-US" sz="1200" b="1" cap="all" dirty="0">
                <a:solidFill>
                  <a:srgbClr val="11111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 Statistics </a:t>
            </a:r>
            <a:r>
              <a:rPr lang="en-US" sz="1000" dirty="0">
                <a:solidFill>
                  <a:srgbClr val="11111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(</a:t>
            </a:r>
            <a:r>
              <a:rPr lang="en-US" sz="1000" dirty="0">
                <a:solidFill>
                  <a:schemeClr val="tx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</a:t>
            </a:r>
            <a:r>
              <a:rPr lang="en-US" sz="1000" dirty="0">
                <a:solidFill>
                  <a:srgbClr val="11111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)</a:t>
            </a: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rgbClr val="11111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rgbClr val="11111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 dirty="0">
              <a:solidFill>
                <a:srgbClr val="3D3929"/>
              </a:solidFill>
              <a:highlight>
                <a:srgbClr val="F0EEE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9D0F14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558" name="Google Shape;558;p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22714" y="199722"/>
            <a:ext cx="0" cy="480090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9" name="Google Shape;559;p90"/>
          <p:cNvSpPr txBox="1"/>
          <p:nvPr/>
        </p:nvSpPr>
        <p:spPr>
          <a:xfrm>
            <a:off x="5959869" y="264449"/>
            <a:ext cx="2893800" cy="454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00" b="1" dirty="0">
              <a:solidFill>
                <a:srgbClr val="9D0F14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course access, overall class performance, aggregated discussion activity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>
              <a:spcBef>
                <a:spcPts val="1200"/>
              </a:spcBef>
            </a:pPr>
            <a:br>
              <a:rPr lang="en-US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-US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# of students accessing materials, # of visits per material, time spent viewing materials, average time spent per topic</a:t>
            </a:r>
            <a:br>
              <a:rPr lang="en-US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endParaRPr lang="en-US"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lvl="0">
              <a:spcBef>
                <a:spcPts val="1200"/>
              </a:spcBef>
            </a:pPr>
            <a:br>
              <a:rPr lang="en-US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-US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# of posts created, # of posts read, # of posts replied to, popular/trending discussion topics</a:t>
            </a:r>
            <a:br>
              <a:rPr lang="en-US" sz="10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endParaRPr lang="en-US"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lvl="0">
              <a:spcBef>
                <a:spcPts val="1200"/>
              </a:spcBef>
            </a:pPr>
            <a:r>
              <a:rPr lang="en-US" sz="1000" dirty="0">
                <a:solidFill>
                  <a:srgbClr val="11111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overall score statistics, average score per criterion, distribution of scores, distribution of scores per criterion, percentage of students at each achievement level </a:t>
            </a:r>
          </a:p>
          <a:p>
            <a:pPr>
              <a:spcBef>
                <a:spcPts val="200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rgbClr val="11111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overall quiz statistics (e.g., standard deviation,# of  attempts, average time to complete, question performance (e.g., discrimination index, point biserial)</a:t>
            </a:r>
            <a:endParaRPr lang="en-US"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1000" b="1" dirty="0">
              <a:solidFill>
                <a:srgbClr val="9D0F14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560" name="Google Shape;560;p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91775" y="1205477"/>
            <a:ext cx="62868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66875" y="2048102"/>
            <a:ext cx="62868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66875" y="2828103"/>
            <a:ext cx="62868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" name="Google Shape;562;p90">
            <a:extLst>
              <a:ext uri="{FF2B5EF4-FFF2-40B4-BE49-F238E27FC236}">
                <a16:creationId xmlns:a16="http://schemas.microsoft.com/office/drawing/2014/main" id="{D9E0BF24-90F5-7A46-F210-D2F74FE7E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79314" y="3729729"/>
            <a:ext cx="62868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320;p43">
            <a:extLst>
              <a:ext uri="{FF2B5EF4-FFF2-40B4-BE49-F238E27FC236}">
                <a16:creationId xmlns:a16="http://schemas.microsoft.com/office/drawing/2014/main" id="{36B72932-404E-7EB1-F414-83E36F534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8969" y="4870345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3"/>
          <p:cNvSpPr txBox="1"/>
          <p:nvPr/>
        </p:nvSpPr>
        <p:spPr>
          <a:xfrm>
            <a:off x="365750" y="1060571"/>
            <a:ext cx="3778500" cy="3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500" b="1" cap="all" dirty="0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Enhance Student Engagement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 b="1" dirty="0">
              <a:solidFill>
                <a:srgbClr val="9D0F14"/>
              </a:solidFill>
              <a:latin typeface="Bitter"/>
              <a:ea typeface="Bitter"/>
              <a:cs typeface="Bitter"/>
              <a:sym typeface="Bitter"/>
            </a:endParaRPr>
          </a:p>
          <a:p>
            <a:pPr>
              <a:lnSpc>
                <a:spcPct val="115000"/>
              </a:lnSpc>
            </a:pPr>
            <a:r>
              <a:rPr lang="en-US" sz="8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Identify struggling learners and tailor interventions based on engagement patterns (e.g., content access, participation).</a:t>
            </a:r>
            <a:endParaRPr sz="8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>
              <a:lnSpc>
                <a:spcPct val="115000"/>
              </a:lnSpc>
            </a:pPr>
            <a:endParaRPr lang="en-US" sz="1500" b="1" cap="all" dirty="0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>
              <a:lnSpc>
                <a:spcPct val="115000"/>
              </a:lnSpc>
            </a:pPr>
            <a:r>
              <a:rPr lang="en-US" sz="1500" b="1" cap="all" dirty="0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Deepen Content Comprehension</a:t>
            </a:r>
            <a:endParaRPr sz="1500" b="1" cap="all" dirty="0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 b="1" dirty="0">
              <a:solidFill>
                <a:srgbClr val="9D0F14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Pinpoint knowledge gaps and adjust instruction to address specific areas where students struggle.</a:t>
            </a:r>
            <a:r>
              <a:rPr lang="en" sz="8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endParaRPr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>
              <a:lnSpc>
                <a:spcPct val="115000"/>
              </a:lnSpc>
            </a:pPr>
            <a:endParaRPr lang="en-US" sz="1500" b="1" cap="all" dirty="0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>
              <a:lnSpc>
                <a:spcPct val="115000"/>
              </a:lnSpc>
            </a:pPr>
            <a:r>
              <a:rPr lang="en-US" sz="1500" b="1" cap="all" dirty="0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Targeted Communication</a:t>
            </a:r>
            <a:r>
              <a:rPr lang="en" sz="1500" b="1" cap="all" dirty="0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endParaRPr sz="1500" b="1" cap="all" dirty="0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 b="1" dirty="0">
              <a:solidFill>
                <a:srgbClr val="9D0F14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Provide personalized feedback and support based on individual student performance and needs.</a:t>
            </a:r>
          </a:p>
          <a:p>
            <a:pPr>
              <a:lnSpc>
                <a:spcPct val="115000"/>
              </a:lnSpc>
            </a:pPr>
            <a:endParaRPr lang="en-US" sz="800" b="1" cap="all" dirty="0">
              <a:solidFill>
                <a:schemeClr val="dk1"/>
              </a:solidFill>
              <a:latin typeface="Bitter"/>
              <a:ea typeface="Alumni Sans"/>
              <a:cs typeface="Alumni Sans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endParaRPr sz="9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423" name="Google Shape;423;p73"/>
          <p:cNvSpPr txBox="1"/>
          <p:nvPr/>
        </p:nvSpPr>
        <p:spPr>
          <a:xfrm>
            <a:off x="4705342" y="1050957"/>
            <a:ext cx="3797400" cy="3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500" b="1" cap="all" dirty="0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Optimize Course Design AND DELIVERY</a:t>
            </a:r>
            <a:endParaRPr sz="1500" b="1" cap="all" dirty="0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8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Refine teaching strategies, materials, structure, and content based on student performance data, engagement trends, historical data, and interaction patterns.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-US" sz="8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br>
              <a:rPr lang="en-US" sz="8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-US" sz="1500" b="1" cap="all" dirty="0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Formative Assessment Integration</a:t>
            </a:r>
            <a:r>
              <a:rPr lang="en" sz="1500" b="1" cap="all" dirty="0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endParaRPr sz="1500" b="1" cap="all" dirty="0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" b="1" dirty="0">
              <a:solidFill>
                <a:srgbClr val="9D0F14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Utilize data from practice activities to inform instruction and prepare students for future learning.</a:t>
            </a:r>
            <a:r>
              <a:rPr lang="en" sz="8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endParaRPr sz="8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solidFill>
                <a:srgbClr val="9D0F14"/>
              </a:solidFill>
              <a:latin typeface="Bitter"/>
              <a:ea typeface="Bitter"/>
              <a:cs typeface="Bitter"/>
              <a:sym typeface="Bitter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500" b="1" cap="all" dirty="0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Research &amp; Scholarship</a:t>
            </a:r>
            <a:endParaRPr sz="1500" b="1" cap="all" dirty="0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" b="1" dirty="0">
              <a:solidFill>
                <a:srgbClr val="9D0F14"/>
              </a:solidFill>
              <a:latin typeface="Bitter"/>
              <a:ea typeface="Bitter"/>
              <a:cs typeface="Bitter"/>
              <a:sym typeface="Bitter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8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Explore learning trends and the effectiveness of different teaching strategies using aggregated data.</a:t>
            </a:r>
            <a:endParaRPr sz="8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solidFill>
                <a:srgbClr val="9D0F14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</a:br>
            <a:endParaRPr sz="9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424" name="Google Shape;424;p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2617" y="1730795"/>
            <a:ext cx="38865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" name="Google Shape;425;p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2242" y="2634465"/>
            <a:ext cx="38865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7" name="Google Shape;427;p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05342" y="1725829"/>
            <a:ext cx="38865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05342" y="2633880"/>
            <a:ext cx="3886500" cy="0"/>
          </a:xfrm>
          <a:prstGeom prst="straightConnector1">
            <a:avLst/>
          </a:prstGeom>
          <a:noFill/>
          <a:ln w="9525" cap="flat" cmpd="sng">
            <a:solidFill>
              <a:srgbClr val="9D0F1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0" name="Google Shape;430;p73"/>
          <p:cNvSpPr txBox="1">
            <a:spLocks noGrp="1"/>
          </p:cNvSpPr>
          <p:nvPr>
            <p:ph type="title" idx="4294967295"/>
          </p:nvPr>
        </p:nvSpPr>
        <p:spPr>
          <a:xfrm>
            <a:off x="337944" y="341365"/>
            <a:ext cx="8358584" cy="4428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B5C31"/>
              </a:buClr>
              <a:buSzPts val="31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WHY USE LEARNING ANALYTICS? </a:t>
            </a:r>
            <a:r>
              <a:rPr kumimoji="0" lang="en-US" sz="3200" b="1" i="0" u="none" strike="noStrike" kern="0" cap="all" spc="0" normalizeH="0" baseline="0" noProof="0" dirty="0">
                <a:ln>
                  <a:noFill/>
                </a:ln>
                <a:solidFill>
                  <a:srgbClr val="9D0F14"/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Data-Driven Instruction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4" name="Google Shape;320;p43">
            <a:extLst>
              <a:ext uri="{FF2B5EF4-FFF2-40B4-BE49-F238E27FC236}">
                <a16:creationId xmlns:a16="http://schemas.microsoft.com/office/drawing/2014/main" id="{0EBFFCA6-5DBE-9E05-BC39-AACFFA12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6625" y="4844416"/>
            <a:ext cx="1034700" cy="1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276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Google Shape;231;p53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dk1"/>
                </a:solidFill>
              </a:rPr>
              <a:t>8</a:t>
            </a:fld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Social Network Analysis Graph">
            <a:extLst>
              <a:ext uri="{FF2B5EF4-FFF2-40B4-BE49-F238E27FC236}">
                <a16:creationId xmlns:a16="http://schemas.microsoft.com/office/drawing/2014/main" id="{F6B4D75B-5F0E-D3D3-568D-CDC35D325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93" y="895217"/>
            <a:ext cx="4348506" cy="3353065"/>
          </a:xfrm>
          <a:prstGeom prst="rect">
            <a:avLst/>
          </a:prstGeom>
        </p:spPr>
      </p:pic>
      <p:sp>
        <p:nvSpPr>
          <p:cNvPr id="2" name="Google Shape;724;p110">
            <a:extLst>
              <a:ext uri="{FF2B5EF4-FFF2-40B4-BE49-F238E27FC236}">
                <a16:creationId xmlns:a16="http://schemas.microsoft.com/office/drawing/2014/main" id="{B6850CAD-EE66-2FD5-7CE9-B39BDA10CE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87598" y="2091617"/>
            <a:ext cx="2210866" cy="9602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9D0F14"/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Q&amp;A</a:t>
            </a: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lumni Sans"/>
              <a:ea typeface="Alumni Sans"/>
              <a:cs typeface="Alumni Sans"/>
              <a:sym typeface="Alumni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1"/>
          <p:cNvSpPr txBox="1">
            <a:spLocks noGrp="1"/>
          </p:cNvSpPr>
          <p:nvPr>
            <p:ph type="title" idx="4294967295"/>
          </p:nvPr>
        </p:nvSpPr>
        <p:spPr>
          <a:xfrm>
            <a:off x="688725" y="737550"/>
            <a:ext cx="4186800" cy="107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lumni Sans"/>
                <a:ea typeface="Alumni Sans"/>
                <a:cs typeface="Alumni Sans"/>
                <a:sym typeface="Alumni Sans"/>
              </a:rPr>
              <a:t>THANK YOU</a:t>
            </a:r>
          </a:p>
        </p:txBody>
      </p:sp>
      <p:sp>
        <p:nvSpPr>
          <p:cNvPr id="732" name="Google Shape;732;p111"/>
          <p:cNvSpPr txBox="1"/>
          <p:nvPr/>
        </p:nvSpPr>
        <p:spPr>
          <a:xfrm>
            <a:off x="757500" y="1884100"/>
            <a:ext cx="4873200" cy="27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8550" rIns="17125" bIns="855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000" b="1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ADDITIONAL QUESTIONS? PLEASE CONTACT:</a:t>
            </a:r>
            <a:br>
              <a:rPr lang="en" sz="1000" dirty="0">
                <a:solidFill>
                  <a:schemeClr val="lt1"/>
                </a:solidFill>
                <a:latin typeface="Bitter SemiBold"/>
                <a:ea typeface="Bitter SemiBold"/>
                <a:cs typeface="Bitter SemiBold"/>
                <a:sym typeface="Bitter SemiBold"/>
              </a:rPr>
            </a:br>
            <a:br>
              <a:rPr lang="en" sz="1000" dirty="0">
                <a:solidFill>
                  <a:schemeClr val="lt1"/>
                </a:solidFill>
                <a:latin typeface="Bitter SemiBold"/>
                <a:ea typeface="Bitter SemiBold"/>
                <a:cs typeface="Bitter SemiBold"/>
                <a:sym typeface="Bitter SemiBold"/>
              </a:rPr>
            </a:br>
            <a:r>
              <a:rPr lang="en-US" sz="1000" b="1" dirty="0">
                <a:solidFill>
                  <a:schemeClr val="lt1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DIANA VOSS</a:t>
            </a:r>
            <a:br>
              <a:rPr lang="en-US" sz="1000" dirty="0">
                <a:solidFill>
                  <a:schemeClr val="lt1"/>
                </a:solidFill>
                <a:latin typeface="Bitter SemiBold"/>
                <a:ea typeface="Bitter SemiBold"/>
                <a:cs typeface="Bitter SemiBold"/>
                <a:sym typeface="Bitter SemiBold"/>
              </a:rPr>
            </a:br>
            <a:r>
              <a:rPr lang="en-US" sz="1000" dirty="0">
                <a:solidFill>
                  <a:schemeClr val="lt1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Director of Academic Technology Service</a:t>
            </a:r>
            <a:br>
              <a:rPr lang="en-US" sz="1000" dirty="0">
                <a:solidFill>
                  <a:schemeClr val="lt1"/>
                </a:solidFill>
                <a:latin typeface="Bitter SemiBold"/>
                <a:ea typeface="Bitter SemiBold"/>
                <a:cs typeface="Bitter SemiBold"/>
                <a:sym typeface="Bitter SemiBold"/>
              </a:rPr>
            </a:br>
            <a:r>
              <a:rPr lang="en-US" sz="1000" dirty="0">
                <a:solidFill>
                  <a:schemeClr val="lt1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Division of Information Technology</a:t>
            </a:r>
          </a:p>
          <a:p>
            <a:pPr>
              <a:buClr>
                <a:schemeClr val="dk1"/>
              </a:buClr>
              <a:buSzPts val="1100"/>
            </a:pPr>
            <a:r>
              <a:rPr lang="en-US" sz="1000" dirty="0" err="1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diana.voss@stonybrook.edu</a:t>
            </a:r>
            <a:endParaRPr lang="en-US" sz="1000" dirty="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>
              <a:buClr>
                <a:schemeClr val="dk1"/>
              </a:buClr>
              <a:buSzPts val="1100"/>
            </a:pPr>
            <a:br>
              <a:rPr lang="en-US" sz="1000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-US" sz="1000" b="1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ADAM G. PILIPSHEN</a:t>
            </a:r>
            <a:br>
              <a:rPr lang="en-US" sz="1000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-US" sz="1000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Assistant Director of Assessment, Evaluation, and Research</a:t>
            </a:r>
            <a:br>
              <a:rPr lang="en-US" sz="1000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-US" sz="1000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Division of Student Affairs – CRAFT Team</a:t>
            </a:r>
          </a:p>
          <a:p>
            <a:pPr>
              <a:buClr>
                <a:schemeClr val="dk1"/>
              </a:buClr>
              <a:buSzPts val="1100"/>
            </a:pPr>
            <a:r>
              <a:rPr lang="en-US" sz="1000" dirty="0" err="1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adam.pilipshen@stonybrook.edu</a:t>
            </a:r>
            <a:endParaRPr lang="en-US" sz="1000" dirty="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>
              <a:buClr>
                <a:schemeClr val="dk1"/>
              </a:buClr>
              <a:buSzPts val="1100"/>
            </a:pPr>
            <a:br>
              <a:rPr lang="en-US" sz="1000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-US" sz="1000" b="1" cap="all" dirty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Center for Excellence in Learning and Teaching</a:t>
            </a:r>
            <a:endParaRPr lang="en-US" sz="1000" b="1" cap="all" dirty="0">
              <a:solidFill>
                <a:schemeClr val="lt1"/>
              </a:solidFill>
              <a:latin typeface="Bitter SemiBold"/>
              <a:ea typeface="Bitter"/>
              <a:cs typeface="Bitter"/>
              <a:sym typeface="Bitter SemiBold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1000" dirty="0" err="1">
                <a:solidFill>
                  <a:schemeClr val="lt1"/>
                </a:solidFill>
                <a:latin typeface="Bitter SemiBold"/>
                <a:ea typeface="Bitter"/>
                <a:cs typeface="Bitter"/>
                <a:sym typeface="Bitter SemiBold"/>
              </a:rPr>
              <a:t>celt@stonybrook.edu</a:t>
            </a:r>
            <a:endParaRPr lang="en-US" sz="1000" dirty="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>
              <a:buClr>
                <a:schemeClr val="dk1"/>
              </a:buClr>
              <a:buSzPts val="1100"/>
            </a:pPr>
            <a:endParaRPr lang="en-US" sz="1000" dirty="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>
              <a:buClr>
                <a:schemeClr val="dk1"/>
              </a:buClr>
              <a:buSzPts val="1100"/>
            </a:pPr>
            <a:endParaRPr lang="en-US" sz="1000" dirty="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lt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lt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496</Words>
  <Application>Microsoft Macintosh PowerPoint</Application>
  <PresentationFormat>On-screen Show (16:9)</PresentationFormat>
  <Paragraphs>100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Georgia</vt:lpstr>
      <vt:lpstr>Bitter</vt:lpstr>
      <vt:lpstr>Roboto</vt:lpstr>
      <vt:lpstr>Geo</vt:lpstr>
      <vt:lpstr>Bitter SemiBold</vt:lpstr>
      <vt:lpstr>Courier New</vt:lpstr>
      <vt:lpstr>Alumni Sans</vt:lpstr>
      <vt:lpstr>Arial</vt:lpstr>
      <vt:lpstr>Helvetica Neue</vt:lpstr>
      <vt:lpstr>Simple Light</vt:lpstr>
      <vt:lpstr>Simple Light</vt:lpstr>
      <vt:lpstr>Unlock Student Success With Brightspace Learning Analytics</vt:lpstr>
      <vt:lpstr>AGENDA</vt:lpstr>
      <vt:lpstr>ABOUT US</vt:lpstr>
      <vt:lpstr>HOW ABOUT YOU?</vt:lpstr>
      <vt:lpstr>Learning Analytics</vt:lpstr>
      <vt:lpstr>KEY BRIGHTSPACE DATA &amp; INSIGHTS</vt:lpstr>
      <vt:lpstr>WHY USE LEARNING ANALYTICS? Data-Driven Instruction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Adam Pilipshen</cp:lastModifiedBy>
  <cp:revision>8</cp:revision>
  <cp:lastPrinted>2025-02-13T02:20:01Z</cp:lastPrinted>
  <dcterms:modified xsi:type="dcterms:W3CDTF">2025-02-13T20:39:03Z</dcterms:modified>
</cp:coreProperties>
</file>